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Lst>
  <p:sldSz cx="12192000" cy="6858000"/>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0" d="100"/>
          <a:sy n="80" d="100"/>
        </p:scale>
        <p:origin x="58"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66A9A07-CAAA-4DBF-8246-AB2E270967F3}"/>
              </a:ext>
            </a:extLst>
          </p:cNvPr>
          <p:cNvSpPr>
            <a:spLocks noGrp="1"/>
          </p:cNvSpPr>
          <p:nvPr>
            <p:ph type="ctrTitle"/>
          </p:nvPr>
        </p:nvSpPr>
        <p:spPr>
          <a:xfrm>
            <a:off x="1524000" y="1122363"/>
            <a:ext cx="9144000" cy="2387600"/>
          </a:xfrm>
        </p:spPr>
        <p:txBody>
          <a:bodyPr anchor="b"/>
          <a:lstStyle>
            <a:lvl1pPr algn="ctr">
              <a:defRPr sz="6000"/>
            </a:lvl1pPr>
          </a:lstStyle>
          <a:p>
            <a:r>
              <a:rPr lang="cs-CZ"/>
              <a:t>Kliknutím lze upravit styl.</a:t>
            </a:r>
          </a:p>
        </p:txBody>
      </p:sp>
      <p:sp>
        <p:nvSpPr>
          <p:cNvPr id="3" name="Podnadpis 2">
            <a:extLst>
              <a:ext uri="{FF2B5EF4-FFF2-40B4-BE49-F238E27FC236}">
                <a16:creationId xmlns:a16="http://schemas.microsoft.com/office/drawing/2014/main" id="{45572E94-71EC-48D8-A165-1080305230E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p>
        </p:txBody>
      </p:sp>
      <p:sp>
        <p:nvSpPr>
          <p:cNvPr id="4" name="Zástupný symbol pro datum 3">
            <a:extLst>
              <a:ext uri="{FF2B5EF4-FFF2-40B4-BE49-F238E27FC236}">
                <a16:creationId xmlns:a16="http://schemas.microsoft.com/office/drawing/2014/main" id="{41CB95C1-D4F7-4183-95F9-8D174EDA7DF3}"/>
              </a:ext>
            </a:extLst>
          </p:cNvPr>
          <p:cNvSpPr>
            <a:spLocks noGrp="1"/>
          </p:cNvSpPr>
          <p:nvPr>
            <p:ph type="dt" sz="half" idx="10"/>
          </p:nvPr>
        </p:nvSpPr>
        <p:spPr/>
        <p:txBody>
          <a:bodyPr/>
          <a:lstStyle/>
          <a:p>
            <a:fld id="{864C0D7A-F80A-496A-8AAE-437702803B3D}" type="datetimeFigureOut">
              <a:rPr lang="cs-CZ" smtClean="0"/>
              <a:t>31.03.2022</a:t>
            </a:fld>
            <a:endParaRPr lang="cs-CZ"/>
          </a:p>
        </p:txBody>
      </p:sp>
      <p:sp>
        <p:nvSpPr>
          <p:cNvPr id="5" name="Zástupný symbol pro zápatí 4">
            <a:extLst>
              <a:ext uri="{FF2B5EF4-FFF2-40B4-BE49-F238E27FC236}">
                <a16:creationId xmlns:a16="http://schemas.microsoft.com/office/drawing/2014/main" id="{C6A3BCBE-4A25-468D-9117-451F0CD63F22}"/>
              </a:ext>
            </a:extLst>
          </p:cNvPr>
          <p:cNvSpPr>
            <a:spLocks noGrp="1"/>
          </p:cNvSpPr>
          <p:nvPr>
            <p:ph type="ftr" sz="quarter" idx="11"/>
          </p:nvPr>
        </p:nvSpPr>
        <p:spPr/>
        <p:txBody>
          <a:bodyPr/>
          <a:lstStyle/>
          <a:p>
            <a:endParaRPr lang="cs-CZ"/>
          </a:p>
        </p:txBody>
      </p:sp>
      <p:sp>
        <p:nvSpPr>
          <p:cNvPr id="6" name="Zástupný symbol pro číslo snímku 5">
            <a:extLst>
              <a:ext uri="{FF2B5EF4-FFF2-40B4-BE49-F238E27FC236}">
                <a16:creationId xmlns:a16="http://schemas.microsoft.com/office/drawing/2014/main" id="{DC8ABB60-56CF-491F-9C87-4C567D012C9B}"/>
              </a:ext>
            </a:extLst>
          </p:cNvPr>
          <p:cNvSpPr>
            <a:spLocks noGrp="1"/>
          </p:cNvSpPr>
          <p:nvPr>
            <p:ph type="sldNum" sz="quarter" idx="12"/>
          </p:nvPr>
        </p:nvSpPr>
        <p:spPr/>
        <p:txBody>
          <a:bodyPr/>
          <a:lstStyle/>
          <a:p>
            <a:fld id="{83964BDF-AF33-4EC2-A1B7-9E8D4E0D27E8}" type="slidenum">
              <a:rPr lang="cs-CZ" smtClean="0"/>
              <a:t>‹#›</a:t>
            </a:fld>
            <a:endParaRPr lang="cs-CZ"/>
          </a:p>
        </p:txBody>
      </p:sp>
    </p:spTree>
    <p:extLst>
      <p:ext uri="{BB962C8B-B14F-4D97-AF65-F5344CB8AC3E}">
        <p14:creationId xmlns:p14="http://schemas.microsoft.com/office/powerpoint/2010/main" val="11917583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E846079-8066-43B2-8049-FDDDE9DA9A80}"/>
              </a:ext>
            </a:extLst>
          </p:cNvPr>
          <p:cNvSpPr>
            <a:spLocks noGrp="1"/>
          </p:cNvSpPr>
          <p:nvPr>
            <p:ph type="title"/>
          </p:nvPr>
        </p:nvSpPr>
        <p:spPr/>
        <p:txBody>
          <a:bodyPr/>
          <a:lstStyle/>
          <a:p>
            <a:r>
              <a:rPr lang="cs-CZ"/>
              <a:t>Kliknutím lze upravit styl.</a:t>
            </a:r>
          </a:p>
        </p:txBody>
      </p:sp>
      <p:sp>
        <p:nvSpPr>
          <p:cNvPr id="3" name="Zástupný symbol pro svislý text 2">
            <a:extLst>
              <a:ext uri="{FF2B5EF4-FFF2-40B4-BE49-F238E27FC236}">
                <a16:creationId xmlns:a16="http://schemas.microsoft.com/office/drawing/2014/main" id="{EC105E00-6D76-40AE-9B26-551672D8048E}"/>
              </a:ext>
            </a:extLst>
          </p:cNvPr>
          <p:cNvSpPr>
            <a:spLocks noGrp="1"/>
          </p:cNvSpPr>
          <p:nvPr>
            <p:ph type="body" orient="vert" idx="1"/>
          </p:nvPr>
        </p:nvSpPr>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DB2C59C3-4744-4959-A5A7-6DD834A5B8AF}"/>
              </a:ext>
            </a:extLst>
          </p:cNvPr>
          <p:cNvSpPr>
            <a:spLocks noGrp="1"/>
          </p:cNvSpPr>
          <p:nvPr>
            <p:ph type="dt" sz="half" idx="10"/>
          </p:nvPr>
        </p:nvSpPr>
        <p:spPr/>
        <p:txBody>
          <a:bodyPr/>
          <a:lstStyle/>
          <a:p>
            <a:fld id="{864C0D7A-F80A-496A-8AAE-437702803B3D}" type="datetimeFigureOut">
              <a:rPr lang="cs-CZ" smtClean="0"/>
              <a:t>31.03.2022</a:t>
            </a:fld>
            <a:endParaRPr lang="cs-CZ"/>
          </a:p>
        </p:txBody>
      </p:sp>
      <p:sp>
        <p:nvSpPr>
          <p:cNvPr id="5" name="Zástupný symbol pro zápatí 4">
            <a:extLst>
              <a:ext uri="{FF2B5EF4-FFF2-40B4-BE49-F238E27FC236}">
                <a16:creationId xmlns:a16="http://schemas.microsoft.com/office/drawing/2014/main" id="{612FC908-81CC-4CAF-9428-952B6E2D5187}"/>
              </a:ext>
            </a:extLst>
          </p:cNvPr>
          <p:cNvSpPr>
            <a:spLocks noGrp="1"/>
          </p:cNvSpPr>
          <p:nvPr>
            <p:ph type="ftr" sz="quarter" idx="11"/>
          </p:nvPr>
        </p:nvSpPr>
        <p:spPr/>
        <p:txBody>
          <a:bodyPr/>
          <a:lstStyle/>
          <a:p>
            <a:endParaRPr lang="cs-CZ"/>
          </a:p>
        </p:txBody>
      </p:sp>
      <p:sp>
        <p:nvSpPr>
          <p:cNvPr id="6" name="Zástupný symbol pro číslo snímku 5">
            <a:extLst>
              <a:ext uri="{FF2B5EF4-FFF2-40B4-BE49-F238E27FC236}">
                <a16:creationId xmlns:a16="http://schemas.microsoft.com/office/drawing/2014/main" id="{A98CDD4D-CD4F-4E6E-BE16-E411005E5A0B}"/>
              </a:ext>
            </a:extLst>
          </p:cNvPr>
          <p:cNvSpPr>
            <a:spLocks noGrp="1"/>
          </p:cNvSpPr>
          <p:nvPr>
            <p:ph type="sldNum" sz="quarter" idx="12"/>
          </p:nvPr>
        </p:nvSpPr>
        <p:spPr/>
        <p:txBody>
          <a:bodyPr/>
          <a:lstStyle/>
          <a:p>
            <a:fld id="{83964BDF-AF33-4EC2-A1B7-9E8D4E0D27E8}" type="slidenum">
              <a:rPr lang="cs-CZ" smtClean="0"/>
              <a:t>‹#›</a:t>
            </a:fld>
            <a:endParaRPr lang="cs-CZ"/>
          </a:p>
        </p:txBody>
      </p:sp>
    </p:spTree>
    <p:extLst>
      <p:ext uri="{BB962C8B-B14F-4D97-AF65-F5344CB8AC3E}">
        <p14:creationId xmlns:p14="http://schemas.microsoft.com/office/powerpoint/2010/main" val="23817380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a:extLst>
              <a:ext uri="{FF2B5EF4-FFF2-40B4-BE49-F238E27FC236}">
                <a16:creationId xmlns:a16="http://schemas.microsoft.com/office/drawing/2014/main" id="{A3E6D8F5-DE3A-4938-9986-18F7DEB35A08}"/>
              </a:ext>
            </a:extLst>
          </p:cNvPr>
          <p:cNvSpPr>
            <a:spLocks noGrp="1"/>
          </p:cNvSpPr>
          <p:nvPr>
            <p:ph type="title" orient="vert"/>
          </p:nvPr>
        </p:nvSpPr>
        <p:spPr>
          <a:xfrm>
            <a:off x="8724900" y="365125"/>
            <a:ext cx="2628900" cy="5811838"/>
          </a:xfrm>
        </p:spPr>
        <p:txBody>
          <a:bodyPr vert="eaVert"/>
          <a:lstStyle/>
          <a:p>
            <a:r>
              <a:rPr lang="cs-CZ"/>
              <a:t>Kliknutím lze upravit styl.</a:t>
            </a:r>
          </a:p>
        </p:txBody>
      </p:sp>
      <p:sp>
        <p:nvSpPr>
          <p:cNvPr id="3" name="Zástupný symbol pro svislý text 2">
            <a:extLst>
              <a:ext uri="{FF2B5EF4-FFF2-40B4-BE49-F238E27FC236}">
                <a16:creationId xmlns:a16="http://schemas.microsoft.com/office/drawing/2014/main" id="{33006FC7-C32F-4A11-AA9B-66084885B3A9}"/>
              </a:ext>
            </a:extLst>
          </p:cNvPr>
          <p:cNvSpPr>
            <a:spLocks noGrp="1"/>
          </p:cNvSpPr>
          <p:nvPr>
            <p:ph type="body" orient="vert" idx="1"/>
          </p:nvPr>
        </p:nvSpPr>
        <p:spPr>
          <a:xfrm>
            <a:off x="838200" y="365125"/>
            <a:ext cx="7734300" cy="5811838"/>
          </a:xfrm>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CCF58ADA-32FA-4AE5-96CE-C6DC5DB626AD}"/>
              </a:ext>
            </a:extLst>
          </p:cNvPr>
          <p:cNvSpPr>
            <a:spLocks noGrp="1"/>
          </p:cNvSpPr>
          <p:nvPr>
            <p:ph type="dt" sz="half" idx="10"/>
          </p:nvPr>
        </p:nvSpPr>
        <p:spPr/>
        <p:txBody>
          <a:bodyPr/>
          <a:lstStyle/>
          <a:p>
            <a:fld id="{864C0D7A-F80A-496A-8AAE-437702803B3D}" type="datetimeFigureOut">
              <a:rPr lang="cs-CZ" smtClean="0"/>
              <a:t>31.03.2022</a:t>
            </a:fld>
            <a:endParaRPr lang="cs-CZ"/>
          </a:p>
        </p:txBody>
      </p:sp>
      <p:sp>
        <p:nvSpPr>
          <p:cNvPr id="5" name="Zástupný symbol pro zápatí 4">
            <a:extLst>
              <a:ext uri="{FF2B5EF4-FFF2-40B4-BE49-F238E27FC236}">
                <a16:creationId xmlns:a16="http://schemas.microsoft.com/office/drawing/2014/main" id="{7463CDF8-91A4-4A1E-9706-2EC48D0588EA}"/>
              </a:ext>
            </a:extLst>
          </p:cNvPr>
          <p:cNvSpPr>
            <a:spLocks noGrp="1"/>
          </p:cNvSpPr>
          <p:nvPr>
            <p:ph type="ftr" sz="quarter" idx="11"/>
          </p:nvPr>
        </p:nvSpPr>
        <p:spPr/>
        <p:txBody>
          <a:bodyPr/>
          <a:lstStyle/>
          <a:p>
            <a:endParaRPr lang="cs-CZ"/>
          </a:p>
        </p:txBody>
      </p:sp>
      <p:sp>
        <p:nvSpPr>
          <p:cNvPr id="6" name="Zástupný symbol pro číslo snímku 5">
            <a:extLst>
              <a:ext uri="{FF2B5EF4-FFF2-40B4-BE49-F238E27FC236}">
                <a16:creationId xmlns:a16="http://schemas.microsoft.com/office/drawing/2014/main" id="{6A019968-92C6-45EA-97F6-270E835B3BB2}"/>
              </a:ext>
            </a:extLst>
          </p:cNvPr>
          <p:cNvSpPr>
            <a:spLocks noGrp="1"/>
          </p:cNvSpPr>
          <p:nvPr>
            <p:ph type="sldNum" sz="quarter" idx="12"/>
          </p:nvPr>
        </p:nvSpPr>
        <p:spPr/>
        <p:txBody>
          <a:bodyPr/>
          <a:lstStyle/>
          <a:p>
            <a:fld id="{83964BDF-AF33-4EC2-A1B7-9E8D4E0D27E8}" type="slidenum">
              <a:rPr lang="cs-CZ" smtClean="0"/>
              <a:t>‹#›</a:t>
            </a:fld>
            <a:endParaRPr lang="cs-CZ"/>
          </a:p>
        </p:txBody>
      </p:sp>
    </p:spTree>
    <p:extLst>
      <p:ext uri="{BB962C8B-B14F-4D97-AF65-F5344CB8AC3E}">
        <p14:creationId xmlns:p14="http://schemas.microsoft.com/office/powerpoint/2010/main" val="20980891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8D89608B-161C-4B1E-99ED-5C88B54CF2EB}"/>
              </a:ext>
            </a:extLst>
          </p:cNvPr>
          <p:cNvSpPr>
            <a:spLocks noGrp="1"/>
          </p:cNvSpPr>
          <p:nvPr>
            <p:ph type="title"/>
          </p:nvPr>
        </p:nvSpPr>
        <p:spPr/>
        <p:txBody>
          <a:bodyPr/>
          <a:lstStyle/>
          <a:p>
            <a:r>
              <a:rPr lang="cs-CZ"/>
              <a:t>Kliknutím lze upravit styl.</a:t>
            </a:r>
          </a:p>
        </p:txBody>
      </p:sp>
      <p:sp>
        <p:nvSpPr>
          <p:cNvPr id="3" name="Zástupný obsah 2">
            <a:extLst>
              <a:ext uri="{FF2B5EF4-FFF2-40B4-BE49-F238E27FC236}">
                <a16:creationId xmlns:a16="http://schemas.microsoft.com/office/drawing/2014/main" id="{60B4D9B5-E093-4278-A338-6DA8CDBAD69B}"/>
              </a:ext>
            </a:extLst>
          </p:cNvPr>
          <p:cNvSpPr>
            <a:spLocks noGrp="1"/>
          </p:cNvSpPr>
          <p:nvPr>
            <p:ph idx="1"/>
          </p:nvPr>
        </p:nvSpPr>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D3F03E0E-30FB-49D7-A7B3-19402A08111E}"/>
              </a:ext>
            </a:extLst>
          </p:cNvPr>
          <p:cNvSpPr>
            <a:spLocks noGrp="1"/>
          </p:cNvSpPr>
          <p:nvPr>
            <p:ph type="dt" sz="half" idx="10"/>
          </p:nvPr>
        </p:nvSpPr>
        <p:spPr/>
        <p:txBody>
          <a:bodyPr/>
          <a:lstStyle/>
          <a:p>
            <a:fld id="{864C0D7A-F80A-496A-8AAE-437702803B3D}" type="datetimeFigureOut">
              <a:rPr lang="cs-CZ" smtClean="0"/>
              <a:t>31.03.2022</a:t>
            </a:fld>
            <a:endParaRPr lang="cs-CZ"/>
          </a:p>
        </p:txBody>
      </p:sp>
      <p:sp>
        <p:nvSpPr>
          <p:cNvPr id="5" name="Zástupný symbol pro zápatí 4">
            <a:extLst>
              <a:ext uri="{FF2B5EF4-FFF2-40B4-BE49-F238E27FC236}">
                <a16:creationId xmlns:a16="http://schemas.microsoft.com/office/drawing/2014/main" id="{80593D11-6B31-416F-B99A-BB93A69A3279}"/>
              </a:ext>
            </a:extLst>
          </p:cNvPr>
          <p:cNvSpPr>
            <a:spLocks noGrp="1"/>
          </p:cNvSpPr>
          <p:nvPr>
            <p:ph type="ftr" sz="quarter" idx="11"/>
          </p:nvPr>
        </p:nvSpPr>
        <p:spPr/>
        <p:txBody>
          <a:bodyPr/>
          <a:lstStyle/>
          <a:p>
            <a:endParaRPr lang="cs-CZ"/>
          </a:p>
        </p:txBody>
      </p:sp>
      <p:sp>
        <p:nvSpPr>
          <p:cNvPr id="6" name="Zástupný symbol pro číslo snímku 5">
            <a:extLst>
              <a:ext uri="{FF2B5EF4-FFF2-40B4-BE49-F238E27FC236}">
                <a16:creationId xmlns:a16="http://schemas.microsoft.com/office/drawing/2014/main" id="{0E89A9FA-7993-4848-A7BD-88C8A271BAA5}"/>
              </a:ext>
            </a:extLst>
          </p:cNvPr>
          <p:cNvSpPr>
            <a:spLocks noGrp="1"/>
          </p:cNvSpPr>
          <p:nvPr>
            <p:ph type="sldNum" sz="quarter" idx="12"/>
          </p:nvPr>
        </p:nvSpPr>
        <p:spPr/>
        <p:txBody>
          <a:bodyPr/>
          <a:lstStyle/>
          <a:p>
            <a:fld id="{83964BDF-AF33-4EC2-A1B7-9E8D4E0D27E8}" type="slidenum">
              <a:rPr lang="cs-CZ" smtClean="0"/>
              <a:t>‹#›</a:t>
            </a:fld>
            <a:endParaRPr lang="cs-CZ"/>
          </a:p>
        </p:txBody>
      </p:sp>
    </p:spTree>
    <p:extLst>
      <p:ext uri="{BB962C8B-B14F-4D97-AF65-F5344CB8AC3E}">
        <p14:creationId xmlns:p14="http://schemas.microsoft.com/office/powerpoint/2010/main" val="13554759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7D889BE-692F-4191-8FF6-6A417E978802}"/>
              </a:ext>
            </a:extLst>
          </p:cNvPr>
          <p:cNvSpPr>
            <a:spLocks noGrp="1"/>
          </p:cNvSpPr>
          <p:nvPr>
            <p:ph type="title"/>
          </p:nvPr>
        </p:nvSpPr>
        <p:spPr>
          <a:xfrm>
            <a:off x="831850" y="1709738"/>
            <a:ext cx="10515600" cy="2852737"/>
          </a:xfrm>
        </p:spPr>
        <p:txBody>
          <a:bodyPr anchor="b"/>
          <a:lstStyle>
            <a:lvl1pPr>
              <a:defRPr sz="6000"/>
            </a:lvl1pPr>
          </a:lstStyle>
          <a:p>
            <a:r>
              <a:rPr lang="cs-CZ"/>
              <a:t>Kliknutím lze upravit styl.</a:t>
            </a:r>
          </a:p>
        </p:txBody>
      </p:sp>
      <p:sp>
        <p:nvSpPr>
          <p:cNvPr id="3" name="Zástupný text 2">
            <a:extLst>
              <a:ext uri="{FF2B5EF4-FFF2-40B4-BE49-F238E27FC236}">
                <a16:creationId xmlns:a16="http://schemas.microsoft.com/office/drawing/2014/main" id="{EFBCF49F-E541-4EE7-AD1B-CC614244A72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a:t>Po kliknutí můžete upravovat styly textu v předloze.</a:t>
            </a:r>
          </a:p>
        </p:txBody>
      </p:sp>
      <p:sp>
        <p:nvSpPr>
          <p:cNvPr id="4" name="Zástupný symbol pro datum 3">
            <a:extLst>
              <a:ext uri="{FF2B5EF4-FFF2-40B4-BE49-F238E27FC236}">
                <a16:creationId xmlns:a16="http://schemas.microsoft.com/office/drawing/2014/main" id="{9F51DD06-CE75-4D39-AC65-ABF82F940E85}"/>
              </a:ext>
            </a:extLst>
          </p:cNvPr>
          <p:cNvSpPr>
            <a:spLocks noGrp="1"/>
          </p:cNvSpPr>
          <p:nvPr>
            <p:ph type="dt" sz="half" idx="10"/>
          </p:nvPr>
        </p:nvSpPr>
        <p:spPr/>
        <p:txBody>
          <a:bodyPr/>
          <a:lstStyle/>
          <a:p>
            <a:fld id="{864C0D7A-F80A-496A-8AAE-437702803B3D}" type="datetimeFigureOut">
              <a:rPr lang="cs-CZ" smtClean="0"/>
              <a:t>31.03.2022</a:t>
            </a:fld>
            <a:endParaRPr lang="cs-CZ"/>
          </a:p>
        </p:txBody>
      </p:sp>
      <p:sp>
        <p:nvSpPr>
          <p:cNvPr id="5" name="Zástupný symbol pro zápatí 4">
            <a:extLst>
              <a:ext uri="{FF2B5EF4-FFF2-40B4-BE49-F238E27FC236}">
                <a16:creationId xmlns:a16="http://schemas.microsoft.com/office/drawing/2014/main" id="{F98EEA83-3966-4245-8566-E355C9E775FA}"/>
              </a:ext>
            </a:extLst>
          </p:cNvPr>
          <p:cNvSpPr>
            <a:spLocks noGrp="1"/>
          </p:cNvSpPr>
          <p:nvPr>
            <p:ph type="ftr" sz="quarter" idx="11"/>
          </p:nvPr>
        </p:nvSpPr>
        <p:spPr/>
        <p:txBody>
          <a:bodyPr/>
          <a:lstStyle/>
          <a:p>
            <a:endParaRPr lang="cs-CZ"/>
          </a:p>
        </p:txBody>
      </p:sp>
      <p:sp>
        <p:nvSpPr>
          <p:cNvPr id="6" name="Zástupný symbol pro číslo snímku 5">
            <a:extLst>
              <a:ext uri="{FF2B5EF4-FFF2-40B4-BE49-F238E27FC236}">
                <a16:creationId xmlns:a16="http://schemas.microsoft.com/office/drawing/2014/main" id="{5AABF0BE-666C-4495-B51F-85FC7AAE0542}"/>
              </a:ext>
            </a:extLst>
          </p:cNvPr>
          <p:cNvSpPr>
            <a:spLocks noGrp="1"/>
          </p:cNvSpPr>
          <p:nvPr>
            <p:ph type="sldNum" sz="quarter" idx="12"/>
          </p:nvPr>
        </p:nvSpPr>
        <p:spPr/>
        <p:txBody>
          <a:bodyPr/>
          <a:lstStyle/>
          <a:p>
            <a:fld id="{83964BDF-AF33-4EC2-A1B7-9E8D4E0D27E8}" type="slidenum">
              <a:rPr lang="cs-CZ" smtClean="0"/>
              <a:t>‹#›</a:t>
            </a:fld>
            <a:endParaRPr lang="cs-CZ"/>
          </a:p>
        </p:txBody>
      </p:sp>
    </p:spTree>
    <p:extLst>
      <p:ext uri="{BB962C8B-B14F-4D97-AF65-F5344CB8AC3E}">
        <p14:creationId xmlns:p14="http://schemas.microsoft.com/office/powerpoint/2010/main" val="31495203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44DFED6-AAB6-49D4-B327-428F7A63D10A}"/>
              </a:ext>
            </a:extLst>
          </p:cNvPr>
          <p:cNvSpPr>
            <a:spLocks noGrp="1"/>
          </p:cNvSpPr>
          <p:nvPr>
            <p:ph type="title"/>
          </p:nvPr>
        </p:nvSpPr>
        <p:spPr/>
        <p:txBody>
          <a:bodyPr/>
          <a:lstStyle/>
          <a:p>
            <a:r>
              <a:rPr lang="cs-CZ"/>
              <a:t>Kliknutím lze upravit styl.</a:t>
            </a:r>
          </a:p>
        </p:txBody>
      </p:sp>
      <p:sp>
        <p:nvSpPr>
          <p:cNvPr id="3" name="Zástupný obsah 2">
            <a:extLst>
              <a:ext uri="{FF2B5EF4-FFF2-40B4-BE49-F238E27FC236}">
                <a16:creationId xmlns:a16="http://schemas.microsoft.com/office/drawing/2014/main" id="{32458203-9639-4982-89E8-24C710B01674}"/>
              </a:ext>
            </a:extLst>
          </p:cNvPr>
          <p:cNvSpPr>
            <a:spLocks noGrp="1"/>
          </p:cNvSpPr>
          <p:nvPr>
            <p:ph sz="half" idx="1"/>
          </p:nvPr>
        </p:nvSpPr>
        <p:spPr>
          <a:xfrm>
            <a:off x="838200" y="1825625"/>
            <a:ext cx="5181600" cy="435133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obsah 3">
            <a:extLst>
              <a:ext uri="{FF2B5EF4-FFF2-40B4-BE49-F238E27FC236}">
                <a16:creationId xmlns:a16="http://schemas.microsoft.com/office/drawing/2014/main" id="{610A8310-F697-435D-9FB4-3616F0A78AE5}"/>
              </a:ext>
            </a:extLst>
          </p:cNvPr>
          <p:cNvSpPr>
            <a:spLocks noGrp="1"/>
          </p:cNvSpPr>
          <p:nvPr>
            <p:ph sz="half" idx="2"/>
          </p:nvPr>
        </p:nvSpPr>
        <p:spPr>
          <a:xfrm>
            <a:off x="6172200" y="1825625"/>
            <a:ext cx="5181600" cy="435133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datum 4">
            <a:extLst>
              <a:ext uri="{FF2B5EF4-FFF2-40B4-BE49-F238E27FC236}">
                <a16:creationId xmlns:a16="http://schemas.microsoft.com/office/drawing/2014/main" id="{E404227E-666B-4FA4-9D9E-6CB1096BDEAA}"/>
              </a:ext>
            </a:extLst>
          </p:cNvPr>
          <p:cNvSpPr>
            <a:spLocks noGrp="1"/>
          </p:cNvSpPr>
          <p:nvPr>
            <p:ph type="dt" sz="half" idx="10"/>
          </p:nvPr>
        </p:nvSpPr>
        <p:spPr/>
        <p:txBody>
          <a:bodyPr/>
          <a:lstStyle/>
          <a:p>
            <a:fld id="{864C0D7A-F80A-496A-8AAE-437702803B3D}" type="datetimeFigureOut">
              <a:rPr lang="cs-CZ" smtClean="0"/>
              <a:t>31.03.2022</a:t>
            </a:fld>
            <a:endParaRPr lang="cs-CZ"/>
          </a:p>
        </p:txBody>
      </p:sp>
      <p:sp>
        <p:nvSpPr>
          <p:cNvPr id="6" name="Zástupný symbol pro zápatí 5">
            <a:extLst>
              <a:ext uri="{FF2B5EF4-FFF2-40B4-BE49-F238E27FC236}">
                <a16:creationId xmlns:a16="http://schemas.microsoft.com/office/drawing/2014/main" id="{F794AB47-2073-4B77-93BE-EA695CF4549E}"/>
              </a:ext>
            </a:extLst>
          </p:cNvPr>
          <p:cNvSpPr>
            <a:spLocks noGrp="1"/>
          </p:cNvSpPr>
          <p:nvPr>
            <p:ph type="ftr" sz="quarter" idx="11"/>
          </p:nvPr>
        </p:nvSpPr>
        <p:spPr/>
        <p:txBody>
          <a:bodyPr/>
          <a:lstStyle/>
          <a:p>
            <a:endParaRPr lang="cs-CZ"/>
          </a:p>
        </p:txBody>
      </p:sp>
      <p:sp>
        <p:nvSpPr>
          <p:cNvPr id="7" name="Zástupný symbol pro číslo snímku 6">
            <a:extLst>
              <a:ext uri="{FF2B5EF4-FFF2-40B4-BE49-F238E27FC236}">
                <a16:creationId xmlns:a16="http://schemas.microsoft.com/office/drawing/2014/main" id="{000F5646-3F7E-484F-B969-78F99EAF7090}"/>
              </a:ext>
            </a:extLst>
          </p:cNvPr>
          <p:cNvSpPr>
            <a:spLocks noGrp="1"/>
          </p:cNvSpPr>
          <p:nvPr>
            <p:ph type="sldNum" sz="quarter" idx="12"/>
          </p:nvPr>
        </p:nvSpPr>
        <p:spPr/>
        <p:txBody>
          <a:bodyPr/>
          <a:lstStyle/>
          <a:p>
            <a:fld id="{83964BDF-AF33-4EC2-A1B7-9E8D4E0D27E8}" type="slidenum">
              <a:rPr lang="cs-CZ" smtClean="0"/>
              <a:t>‹#›</a:t>
            </a:fld>
            <a:endParaRPr lang="cs-CZ"/>
          </a:p>
        </p:txBody>
      </p:sp>
    </p:spTree>
    <p:extLst>
      <p:ext uri="{BB962C8B-B14F-4D97-AF65-F5344CB8AC3E}">
        <p14:creationId xmlns:p14="http://schemas.microsoft.com/office/powerpoint/2010/main" val="21913872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F0184153-12EA-41DE-A238-AFF9B5936C92}"/>
              </a:ext>
            </a:extLst>
          </p:cNvPr>
          <p:cNvSpPr>
            <a:spLocks noGrp="1"/>
          </p:cNvSpPr>
          <p:nvPr>
            <p:ph type="title"/>
          </p:nvPr>
        </p:nvSpPr>
        <p:spPr>
          <a:xfrm>
            <a:off x="839788" y="365125"/>
            <a:ext cx="10515600" cy="1325563"/>
          </a:xfrm>
        </p:spPr>
        <p:txBody>
          <a:bodyPr/>
          <a:lstStyle/>
          <a:p>
            <a:r>
              <a:rPr lang="cs-CZ"/>
              <a:t>Kliknutím lze upravit styl.</a:t>
            </a:r>
          </a:p>
        </p:txBody>
      </p:sp>
      <p:sp>
        <p:nvSpPr>
          <p:cNvPr id="3" name="Zástupný text 2">
            <a:extLst>
              <a:ext uri="{FF2B5EF4-FFF2-40B4-BE49-F238E27FC236}">
                <a16:creationId xmlns:a16="http://schemas.microsoft.com/office/drawing/2014/main" id="{044C9425-4119-4337-B7C8-A1E44C9A4E5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Zástupný obsah 3">
            <a:extLst>
              <a:ext uri="{FF2B5EF4-FFF2-40B4-BE49-F238E27FC236}">
                <a16:creationId xmlns:a16="http://schemas.microsoft.com/office/drawing/2014/main" id="{3E39FE99-94B7-4BAF-BC99-66B1A6EC4777}"/>
              </a:ext>
            </a:extLst>
          </p:cNvPr>
          <p:cNvSpPr>
            <a:spLocks noGrp="1"/>
          </p:cNvSpPr>
          <p:nvPr>
            <p:ph sz="half" idx="2"/>
          </p:nvPr>
        </p:nvSpPr>
        <p:spPr>
          <a:xfrm>
            <a:off x="839788" y="2505075"/>
            <a:ext cx="5157787" cy="368458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text 4">
            <a:extLst>
              <a:ext uri="{FF2B5EF4-FFF2-40B4-BE49-F238E27FC236}">
                <a16:creationId xmlns:a16="http://schemas.microsoft.com/office/drawing/2014/main" id="{7CA86245-649A-4BDB-8E6A-20D529431D4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6" name="Zástupný obsah 5">
            <a:extLst>
              <a:ext uri="{FF2B5EF4-FFF2-40B4-BE49-F238E27FC236}">
                <a16:creationId xmlns:a16="http://schemas.microsoft.com/office/drawing/2014/main" id="{92FE99F6-4B18-4D53-ACEE-4F833706B203}"/>
              </a:ext>
            </a:extLst>
          </p:cNvPr>
          <p:cNvSpPr>
            <a:spLocks noGrp="1"/>
          </p:cNvSpPr>
          <p:nvPr>
            <p:ph sz="quarter" idx="4"/>
          </p:nvPr>
        </p:nvSpPr>
        <p:spPr>
          <a:xfrm>
            <a:off x="6172200" y="2505075"/>
            <a:ext cx="5183188" cy="368458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7" name="Zástupný symbol pro datum 6">
            <a:extLst>
              <a:ext uri="{FF2B5EF4-FFF2-40B4-BE49-F238E27FC236}">
                <a16:creationId xmlns:a16="http://schemas.microsoft.com/office/drawing/2014/main" id="{412CF731-BEE4-4AF6-AA12-8BD8B0E7B2FD}"/>
              </a:ext>
            </a:extLst>
          </p:cNvPr>
          <p:cNvSpPr>
            <a:spLocks noGrp="1"/>
          </p:cNvSpPr>
          <p:nvPr>
            <p:ph type="dt" sz="half" idx="10"/>
          </p:nvPr>
        </p:nvSpPr>
        <p:spPr/>
        <p:txBody>
          <a:bodyPr/>
          <a:lstStyle/>
          <a:p>
            <a:fld id="{864C0D7A-F80A-496A-8AAE-437702803B3D}" type="datetimeFigureOut">
              <a:rPr lang="cs-CZ" smtClean="0"/>
              <a:t>31.03.2022</a:t>
            </a:fld>
            <a:endParaRPr lang="cs-CZ"/>
          </a:p>
        </p:txBody>
      </p:sp>
      <p:sp>
        <p:nvSpPr>
          <p:cNvPr id="8" name="Zástupný symbol pro zápatí 7">
            <a:extLst>
              <a:ext uri="{FF2B5EF4-FFF2-40B4-BE49-F238E27FC236}">
                <a16:creationId xmlns:a16="http://schemas.microsoft.com/office/drawing/2014/main" id="{BC9B862E-6275-4194-8CE0-8A43DC87A6BD}"/>
              </a:ext>
            </a:extLst>
          </p:cNvPr>
          <p:cNvSpPr>
            <a:spLocks noGrp="1"/>
          </p:cNvSpPr>
          <p:nvPr>
            <p:ph type="ftr" sz="quarter" idx="11"/>
          </p:nvPr>
        </p:nvSpPr>
        <p:spPr/>
        <p:txBody>
          <a:bodyPr/>
          <a:lstStyle/>
          <a:p>
            <a:endParaRPr lang="cs-CZ"/>
          </a:p>
        </p:txBody>
      </p:sp>
      <p:sp>
        <p:nvSpPr>
          <p:cNvPr id="9" name="Zástupný symbol pro číslo snímku 8">
            <a:extLst>
              <a:ext uri="{FF2B5EF4-FFF2-40B4-BE49-F238E27FC236}">
                <a16:creationId xmlns:a16="http://schemas.microsoft.com/office/drawing/2014/main" id="{967AA5A2-7EA2-47BE-935F-316EFEF63EF4}"/>
              </a:ext>
            </a:extLst>
          </p:cNvPr>
          <p:cNvSpPr>
            <a:spLocks noGrp="1"/>
          </p:cNvSpPr>
          <p:nvPr>
            <p:ph type="sldNum" sz="quarter" idx="12"/>
          </p:nvPr>
        </p:nvSpPr>
        <p:spPr/>
        <p:txBody>
          <a:bodyPr/>
          <a:lstStyle/>
          <a:p>
            <a:fld id="{83964BDF-AF33-4EC2-A1B7-9E8D4E0D27E8}" type="slidenum">
              <a:rPr lang="cs-CZ" smtClean="0"/>
              <a:t>‹#›</a:t>
            </a:fld>
            <a:endParaRPr lang="cs-CZ"/>
          </a:p>
        </p:txBody>
      </p:sp>
    </p:spTree>
    <p:extLst>
      <p:ext uri="{BB962C8B-B14F-4D97-AF65-F5344CB8AC3E}">
        <p14:creationId xmlns:p14="http://schemas.microsoft.com/office/powerpoint/2010/main" val="37611521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57A231DA-78A8-4B82-8114-8AD374540A4C}"/>
              </a:ext>
            </a:extLst>
          </p:cNvPr>
          <p:cNvSpPr>
            <a:spLocks noGrp="1"/>
          </p:cNvSpPr>
          <p:nvPr>
            <p:ph type="title"/>
          </p:nvPr>
        </p:nvSpPr>
        <p:spPr/>
        <p:txBody>
          <a:bodyPr/>
          <a:lstStyle/>
          <a:p>
            <a:r>
              <a:rPr lang="cs-CZ"/>
              <a:t>Kliknutím lze upravit styl.</a:t>
            </a:r>
          </a:p>
        </p:txBody>
      </p:sp>
      <p:sp>
        <p:nvSpPr>
          <p:cNvPr id="3" name="Zástupný symbol pro datum 2">
            <a:extLst>
              <a:ext uri="{FF2B5EF4-FFF2-40B4-BE49-F238E27FC236}">
                <a16:creationId xmlns:a16="http://schemas.microsoft.com/office/drawing/2014/main" id="{20494EC1-6522-4C59-B039-A7FF4414CFD6}"/>
              </a:ext>
            </a:extLst>
          </p:cNvPr>
          <p:cNvSpPr>
            <a:spLocks noGrp="1"/>
          </p:cNvSpPr>
          <p:nvPr>
            <p:ph type="dt" sz="half" idx="10"/>
          </p:nvPr>
        </p:nvSpPr>
        <p:spPr/>
        <p:txBody>
          <a:bodyPr/>
          <a:lstStyle/>
          <a:p>
            <a:fld id="{864C0D7A-F80A-496A-8AAE-437702803B3D}" type="datetimeFigureOut">
              <a:rPr lang="cs-CZ" smtClean="0"/>
              <a:t>31.03.2022</a:t>
            </a:fld>
            <a:endParaRPr lang="cs-CZ"/>
          </a:p>
        </p:txBody>
      </p:sp>
      <p:sp>
        <p:nvSpPr>
          <p:cNvPr id="4" name="Zástupný symbol pro zápatí 3">
            <a:extLst>
              <a:ext uri="{FF2B5EF4-FFF2-40B4-BE49-F238E27FC236}">
                <a16:creationId xmlns:a16="http://schemas.microsoft.com/office/drawing/2014/main" id="{885C4667-4385-4F02-B1D8-15D5B2F8DC22}"/>
              </a:ext>
            </a:extLst>
          </p:cNvPr>
          <p:cNvSpPr>
            <a:spLocks noGrp="1"/>
          </p:cNvSpPr>
          <p:nvPr>
            <p:ph type="ftr" sz="quarter" idx="11"/>
          </p:nvPr>
        </p:nvSpPr>
        <p:spPr/>
        <p:txBody>
          <a:bodyPr/>
          <a:lstStyle/>
          <a:p>
            <a:endParaRPr lang="cs-CZ"/>
          </a:p>
        </p:txBody>
      </p:sp>
      <p:sp>
        <p:nvSpPr>
          <p:cNvPr id="5" name="Zástupný symbol pro číslo snímku 4">
            <a:extLst>
              <a:ext uri="{FF2B5EF4-FFF2-40B4-BE49-F238E27FC236}">
                <a16:creationId xmlns:a16="http://schemas.microsoft.com/office/drawing/2014/main" id="{0CA97B57-A3A9-48EA-BE01-82893B5D5FB4}"/>
              </a:ext>
            </a:extLst>
          </p:cNvPr>
          <p:cNvSpPr>
            <a:spLocks noGrp="1"/>
          </p:cNvSpPr>
          <p:nvPr>
            <p:ph type="sldNum" sz="quarter" idx="12"/>
          </p:nvPr>
        </p:nvSpPr>
        <p:spPr/>
        <p:txBody>
          <a:bodyPr/>
          <a:lstStyle/>
          <a:p>
            <a:fld id="{83964BDF-AF33-4EC2-A1B7-9E8D4E0D27E8}" type="slidenum">
              <a:rPr lang="cs-CZ" smtClean="0"/>
              <a:t>‹#›</a:t>
            </a:fld>
            <a:endParaRPr lang="cs-CZ"/>
          </a:p>
        </p:txBody>
      </p:sp>
    </p:spTree>
    <p:extLst>
      <p:ext uri="{BB962C8B-B14F-4D97-AF65-F5344CB8AC3E}">
        <p14:creationId xmlns:p14="http://schemas.microsoft.com/office/powerpoint/2010/main" val="21831505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id="{DBDE7B0F-1BC5-48EA-B277-73F78859C7A6}"/>
              </a:ext>
            </a:extLst>
          </p:cNvPr>
          <p:cNvSpPr>
            <a:spLocks noGrp="1"/>
          </p:cNvSpPr>
          <p:nvPr>
            <p:ph type="dt" sz="half" idx="10"/>
          </p:nvPr>
        </p:nvSpPr>
        <p:spPr/>
        <p:txBody>
          <a:bodyPr/>
          <a:lstStyle/>
          <a:p>
            <a:fld id="{864C0D7A-F80A-496A-8AAE-437702803B3D}" type="datetimeFigureOut">
              <a:rPr lang="cs-CZ" smtClean="0"/>
              <a:t>31.03.2022</a:t>
            </a:fld>
            <a:endParaRPr lang="cs-CZ"/>
          </a:p>
        </p:txBody>
      </p:sp>
      <p:sp>
        <p:nvSpPr>
          <p:cNvPr id="3" name="Zástupný symbol pro zápatí 2">
            <a:extLst>
              <a:ext uri="{FF2B5EF4-FFF2-40B4-BE49-F238E27FC236}">
                <a16:creationId xmlns:a16="http://schemas.microsoft.com/office/drawing/2014/main" id="{185D7C1D-F538-446C-A25D-C860494939E8}"/>
              </a:ext>
            </a:extLst>
          </p:cNvPr>
          <p:cNvSpPr>
            <a:spLocks noGrp="1"/>
          </p:cNvSpPr>
          <p:nvPr>
            <p:ph type="ftr" sz="quarter" idx="11"/>
          </p:nvPr>
        </p:nvSpPr>
        <p:spPr/>
        <p:txBody>
          <a:bodyPr/>
          <a:lstStyle/>
          <a:p>
            <a:endParaRPr lang="cs-CZ"/>
          </a:p>
        </p:txBody>
      </p:sp>
      <p:sp>
        <p:nvSpPr>
          <p:cNvPr id="4" name="Zástupný symbol pro číslo snímku 3">
            <a:extLst>
              <a:ext uri="{FF2B5EF4-FFF2-40B4-BE49-F238E27FC236}">
                <a16:creationId xmlns:a16="http://schemas.microsoft.com/office/drawing/2014/main" id="{8CECBB64-2D28-4D2B-BD82-BD3370772E74}"/>
              </a:ext>
            </a:extLst>
          </p:cNvPr>
          <p:cNvSpPr>
            <a:spLocks noGrp="1"/>
          </p:cNvSpPr>
          <p:nvPr>
            <p:ph type="sldNum" sz="quarter" idx="12"/>
          </p:nvPr>
        </p:nvSpPr>
        <p:spPr/>
        <p:txBody>
          <a:bodyPr/>
          <a:lstStyle/>
          <a:p>
            <a:fld id="{83964BDF-AF33-4EC2-A1B7-9E8D4E0D27E8}" type="slidenum">
              <a:rPr lang="cs-CZ" smtClean="0"/>
              <a:t>‹#›</a:t>
            </a:fld>
            <a:endParaRPr lang="cs-CZ"/>
          </a:p>
        </p:txBody>
      </p:sp>
    </p:spTree>
    <p:extLst>
      <p:ext uri="{BB962C8B-B14F-4D97-AF65-F5344CB8AC3E}">
        <p14:creationId xmlns:p14="http://schemas.microsoft.com/office/powerpoint/2010/main" val="37026351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A69EFB0-12FB-4EC8-BCC9-61E631743EC0}"/>
              </a:ext>
            </a:extLst>
          </p:cNvPr>
          <p:cNvSpPr>
            <a:spLocks noGrp="1"/>
          </p:cNvSpPr>
          <p:nvPr>
            <p:ph type="title"/>
          </p:nvPr>
        </p:nvSpPr>
        <p:spPr>
          <a:xfrm>
            <a:off x="839788" y="457200"/>
            <a:ext cx="3932237" cy="1600200"/>
          </a:xfrm>
        </p:spPr>
        <p:txBody>
          <a:bodyPr anchor="b"/>
          <a:lstStyle>
            <a:lvl1pPr>
              <a:defRPr sz="3200"/>
            </a:lvl1pPr>
          </a:lstStyle>
          <a:p>
            <a:r>
              <a:rPr lang="cs-CZ"/>
              <a:t>Kliknutím lze upravit styl.</a:t>
            </a:r>
          </a:p>
        </p:txBody>
      </p:sp>
      <p:sp>
        <p:nvSpPr>
          <p:cNvPr id="3" name="Zástupný obsah 2">
            <a:extLst>
              <a:ext uri="{FF2B5EF4-FFF2-40B4-BE49-F238E27FC236}">
                <a16:creationId xmlns:a16="http://schemas.microsoft.com/office/drawing/2014/main" id="{5BCC53C8-2447-4585-AC3F-4E3BCCF793D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text 3">
            <a:extLst>
              <a:ext uri="{FF2B5EF4-FFF2-40B4-BE49-F238E27FC236}">
                <a16:creationId xmlns:a16="http://schemas.microsoft.com/office/drawing/2014/main" id="{113ECB77-8BBF-4C7F-8AB3-9C78C81BA5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Zástupný symbol pro datum 4">
            <a:extLst>
              <a:ext uri="{FF2B5EF4-FFF2-40B4-BE49-F238E27FC236}">
                <a16:creationId xmlns:a16="http://schemas.microsoft.com/office/drawing/2014/main" id="{FF500414-73E4-4FDA-9592-DFE8602C11D5}"/>
              </a:ext>
            </a:extLst>
          </p:cNvPr>
          <p:cNvSpPr>
            <a:spLocks noGrp="1"/>
          </p:cNvSpPr>
          <p:nvPr>
            <p:ph type="dt" sz="half" idx="10"/>
          </p:nvPr>
        </p:nvSpPr>
        <p:spPr/>
        <p:txBody>
          <a:bodyPr/>
          <a:lstStyle/>
          <a:p>
            <a:fld id="{864C0D7A-F80A-496A-8AAE-437702803B3D}" type="datetimeFigureOut">
              <a:rPr lang="cs-CZ" smtClean="0"/>
              <a:t>31.03.2022</a:t>
            </a:fld>
            <a:endParaRPr lang="cs-CZ"/>
          </a:p>
        </p:txBody>
      </p:sp>
      <p:sp>
        <p:nvSpPr>
          <p:cNvPr id="6" name="Zástupný symbol pro zápatí 5">
            <a:extLst>
              <a:ext uri="{FF2B5EF4-FFF2-40B4-BE49-F238E27FC236}">
                <a16:creationId xmlns:a16="http://schemas.microsoft.com/office/drawing/2014/main" id="{FFE0DED0-80D5-430B-AE76-066558859F66}"/>
              </a:ext>
            </a:extLst>
          </p:cNvPr>
          <p:cNvSpPr>
            <a:spLocks noGrp="1"/>
          </p:cNvSpPr>
          <p:nvPr>
            <p:ph type="ftr" sz="quarter" idx="11"/>
          </p:nvPr>
        </p:nvSpPr>
        <p:spPr/>
        <p:txBody>
          <a:bodyPr/>
          <a:lstStyle/>
          <a:p>
            <a:endParaRPr lang="cs-CZ"/>
          </a:p>
        </p:txBody>
      </p:sp>
      <p:sp>
        <p:nvSpPr>
          <p:cNvPr id="7" name="Zástupný symbol pro číslo snímku 6">
            <a:extLst>
              <a:ext uri="{FF2B5EF4-FFF2-40B4-BE49-F238E27FC236}">
                <a16:creationId xmlns:a16="http://schemas.microsoft.com/office/drawing/2014/main" id="{8D4A8194-0544-4A91-A0C7-C14D2FC71288}"/>
              </a:ext>
            </a:extLst>
          </p:cNvPr>
          <p:cNvSpPr>
            <a:spLocks noGrp="1"/>
          </p:cNvSpPr>
          <p:nvPr>
            <p:ph type="sldNum" sz="quarter" idx="12"/>
          </p:nvPr>
        </p:nvSpPr>
        <p:spPr/>
        <p:txBody>
          <a:bodyPr/>
          <a:lstStyle/>
          <a:p>
            <a:fld id="{83964BDF-AF33-4EC2-A1B7-9E8D4E0D27E8}" type="slidenum">
              <a:rPr lang="cs-CZ" smtClean="0"/>
              <a:t>‹#›</a:t>
            </a:fld>
            <a:endParaRPr lang="cs-CZ"/>
          </a:p>
        </p:txBody>
      </p:sp>
    </p:spTree>
    <p:extLst>
      <p:ext uri="{BB962C8B-B14F-4D97-AF65-F5344CB8AC3E}">
        <p14:creationId xmlns:p14="http://schemas.microsoft.com/office/powerpoint/2010/main" val="6232565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D4F43B8D-EF19-4A7A-A35B-3FA87C97B205}"/>
              </a:ext>
            </a:extLst>
          </p:cNvPr>
          <p:cNvSpPr>
            <a:spLocks noGrp="1"/>
          </p:cNvSpPr>
          <p:nvPr>
            <p:ph type="title"/>
          </p:nvPr>
        </p:nvSpPr>
        <p:spPr>
          <a:xfrm>
            <a:off x="839788" y="457200"/>
            <a:ext cx="3932237" cy="1600200"/>
          </a:xfrm>
        </p:spPr>
        <p:txBody>
          <a:bodyPr anchor="b"/>
          <a:lstStyle>
            <a:lvl1pPr>
              <a:defRPr sz="3200"/>
            </a:lvl1pPr>
          </a:lstStyle>
          <a:p>
            <a:r>
              <a:rPr lang="cs-CZ"/>
              <a:t>Kliknutím lze upravit styl.</a:t>
            </a:r>
          </a:p>
        </p:txBody>
      </p:sp>
      <p:sp>
        <p:nvSpPr>
          <p:cNvPr id="3" name="Zástupný symbol obrázku 2">
            <a:extLst>
              <a:ext uri="{FF2B5EF4-FFF2-40B4-BE49-F238E27FC236}">
                <a16:creationId xmlns:a16="http://schemas.microsoft.com/office/drawing/2014/main" id="{928F07FC-E4D6-49A9-B0FE-FBF36033E38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text 3">
            <a:extLst>
              <a:ext uri="{FF2B5EF4-FFF2-40B4-BE49-F238E27FC236}">
                <a16:creationId xmlns:a16="http://schemas.microsoft.com/office/drawing/2014/main" id="{B9502309-BD11-48D2-B877-DBDC99513C7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Zástupný symbol pro datum 4">
            <a:extLst>
              <a:ext uri="{FF2B5EF4-FFF2-40B4-BE49-F238E27FC236}">
                <a16:creationId xmlns:a16="http://schemas.microsoft.com/office/drawing/2014/main" id="{29B4BCED-870E-4962-8B48-C2207884C5F2}"/>
              </a:ext>
            </a:extLst>
          </p:cNvPr>
          <p:cNvSpPr>
            <a:spLocks noGrp="1"/>
          </p:cNvSpPr>
          <p:nvPr>
            <p:ph type="dt" sz="half" idx="10"/>
          </p:nvPr>
        </p:nvSpPr>
        <p:spPr/>
        <p:txBody>
          <a:bodyPr/>
          <a:lstStyle/>
          <a:p>
            <a:fld id="{864C0D7A-F80A-496A-8AAE-437702803B3D}" type="datetimeFigureOut">
              <a:rPr lang="cs-CZ" smtClean="0"/>
              <a:t>31.03.2022</a:t>
            </a:fld>
            <a:endParaRPr lang="cs-CZ"/>
          </a:p>
        </p:txBody>
      </p:sp>
      <p:sp>
        <p:nvSpPr>
          <p:cNvPr id="6" name="Zástupný symbol pro zápatí 5">
            <a:extLst>
              <a:ext uri="{FF2B5EF4-FFF2-40B4-BE49-F238E27FC236}">
                <a16:creationId xmlns:a16="http://schemas.microsoft.com/office/drawing/2014/main" id="{573556D9-3EDC-425A-8406-F59E2C4A15CF}"/>
              </a:ext>
            </a:extLst>
          </p:cNvPr>
          <p:cNvSpPr>
            <a:spLocks noGrp="1"/>
          </p:cNvSpPr>
          <p:nvPr>
            <p:ph type="ftr" sz="quarter" idx="11"/>
          </p:nvPr>
        </p:nvSpPr>
        <p:spPr/>
        <p:txBody>
          <a:bodyPr/>
          <a:lstStyle/>
          <a:p>
            <a:endParaRPr lang="cs-CZ"/>
          </a:p>
        </p:txBody>
      </p:sp>
      <p:sp>
        <p:nvSpPr>
          <p:cNvPr id="7" name="Zástupný symbol pro číslo snímku 6">
            <a:extLst>
              <a:ext uri="{FF2B5EF4-FFF2-40B4-BE49-F238E27FC236}">
                <a16:creationId xmlns:a16="http://schemas.microsoft.com/office/drawing/2014/main" id="{D2907453-2DB3-4A04-AA3C-B14474B79797}"/>
              </a:ext>
            </a:extLst>
          </p:cNvPr>
          <p:cNvSpPr>
            <a:spLocks noGrp="1"/>
          </p:cNvSpPr>
          <p:nvPr>
            <p:ph type="sldNum" sz="quarter" idx="12"/>
          </p:nvPr>
        </p:nvSpPr>
        <p:spPr/>
        <p:txBody>
          <a:bodyPr/>
          <a:lstStyle/>
          <a:p>
            <a:fld id="{83964BDF-AF33-4EC2-A1B7-9E8D4E0D27E8}" type="slidenum">
              <a:rPr lang="cs-CZ" smtClean="0"/>
              <a:t>‹#›</a:t>
            </a:fld>
            <a:endParaRPr lang="cs-CZ"/>
          </a:p>
        </p:txBody>
      </p:sp>
    </p:spTree>
    <p:extLst>
      <p:ext uri="{BB962C8B-B14F-4D97-AF65-F5344CB8AC3E}">
        <p14:creationId xmlns:p14="http://schemas.microsoft.com/office/powerpoint/2010/main" val="11445066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nadpis 1">
            <a:extLst>
              <a:ext uri="{FF2B5EF4-FFF2-40B4-BE49-F238E27FC236}">
                <a16:creationId xmlns:a16="http://schemas.microsoft.com/office/drawing/2014/main" id="{21F9D402-3CE4-4B82-9E69-FA4E9A9D645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cs-CZ"/>
              <a:t>Kliknutím lze upravit styl.</a:t>
            </a:r>
          </a:p>
        </p:txBody>
      </p:sp>
      <p:sp>
        <p:nvSpPr>
          <p:cNvPr id="3" name="Zástupný text 2">
            <a:extLst>
              <a:ext uri="{FF2B5EF4-FFF2-40B4-BE49-F238E27FC236}">
                <a16:creationId xmlns:a16="http://schemas.microsoft.com/office/drawing/2014/main" id="{BEE672BF-F09D-455E-9691-A631CFC59C5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B55567E3-1389-4B8A-8545-E0D770BBB2C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4C0D7A-F80A-496A-8AAE-437702803B3D}" type="datetimeFigureOut">
              <a:rPr lang="cs-CZ" smtClean="0"/>
              <a:t>31.03.2022</a:t>
            </a:fld>
            <a:endParaRPr lang="cs-CZ"/>
          </a:p>
        </p:txBody>
      </p:sp>
      <p:sp>
        <p:nvSpPr>
          <p:cNvPr id="5" name="Zástupný symbol pro zápatí 4">
            <a:extLst>
              <a:ext uri="{FF2B5EF4-FFF2-40B4-BE49-F238E27FC236}">
                <a16:creationId xmlns:a16="http://schemas.microsoft.com/office/drawing/2014/main" id="{16D6F074-5437-4729-8575-A3914667453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pro číslo snímku 5">
            <a:extLst>
              <a:ext uri="{FF2B5EF4-FFF2-40B4-BE49-F238E27FC236}">
                <a16:creationId xmlns:a16="http://schemas.microsoft.com/office/drawing/2014/main" id="{EF017D00-C93B-4CA7-8A22-FC272262EF9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964BDF-AF33-4EC2-A1B7-9E8D4E0D27E8}" type="slidenum">
              <a:rPr lang="cs-CZ" smtClean="0"/>
              <a:t>‹#›</a:t>
            </a:fld>
            <a:endParaRPr lang="cs-CZ"/>
          </a:p>
        </p:txBody>
      </p:sp>
    </p:spTree>
    <p:extLst>
      <p:ext uri="{BB962C8B-B14F-4D97-AF65-F5344CB8AC3E}">
        <p14:creationId xmlns:p14="http://schemas.microsoft.com/office/powerpoint/2010/main" val="33140894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43CAA20-3569-4189-9E48-239A229A86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Nadpis 1">
            <a:extLst>
              <a:ext uri="{FF2B5EF4-FFF2-40B4-BE49-F238E27FC236}">
                <a16:creationId xmlns:a16="http://schemas.microsoft.com/office/drawing/2014/main" id="{525F3509-E1C6-4178-9FE6-F845D43B15D2}"/>
              </a:ext>
            </a:extLst>
          </p:cNvPr>
          <p:cNvSpPr>
            <a:spLocks noGrp="1"/>
          </p:cNvSpPr>
          <p:nvPr>
            <p:ph type="ctrTitle"/>
          </p:nvPr>
        </p:nvSpPr>
        <p:spPr>
          <a:xfrm>
            <a:off x="838200" y="451381"/>
            <a:ext cx="10512552" cy="4066540"/>
          </a:xfrm>
        </p:spPr>
        <p:txBody>
          <a:bodyPr anchor="b">
            <a:normAutofit/>
          </a:bodyPr>
          <a:lstStyle/>
          <a:p>
            <a:pPr algn="l"/>
            <a:r>
              <a:rPr lang="cs-CZ" sz="6600"/>
              <a:t>GEOCACHING</a:t>
            </a:r>
          </a:p>
        </p:txBody>
      </p:sp>
      <p:sp>
        <p:nvSpPr>
          <p:cNvPr id="3" name="Podnadpis 2">
            <a:extLst>
              <a:ext uri="{FF2B5EF4-FFF2-40B4-BE49-F238E27FC236}">
                <a16:creationId xmlns:a16="http://schemas.microsoft.com/office/drawing/2014/main" id="{B64CDAF1-C3B1-4045-9DF5-CC3B2EA43FD7}"/>
              </a:ext>
            </a:extLst>
          </p:cNvPr>
          <p:cNvSpPr>
            <a:spLocks noGrp="1"/>
          </p:cNvSpPr>
          <p:nvPr>
            <p:ph type="subTitle" idx="1"/>
          </p:nvPr>
        </p:nvSpPr>
        <p:spPr>
          <a:xfrm>
            <a:off x="838199" y="4983276"/>
            <a:ext cx="10512552" cy="1126680"/>
          </a:xfrm>
        </p:spPr>
        <p:txBody>
          <a:bodyPr>
            <a:normAutofit/>
          </a:bodyPr>
          <a:lstStyle/>
          <a:p>
            <a:pPr algn="l"/>
            <a:endParaRPr lang="cs-CZ"/>
          </a:p>
        </p:txBody>
      </p:sp>
      <p:sp>
        <p:nvSpPr>
          <p:cNvPr id="10" name="sketch line">
            <a:extLst>
              <a:ext uri="{FF2B5EF4-FFF2-40B4-BE49-F238E27FC236}">
                <a16:creationId xmlns:a16="http://schemas.microsoft.com/office/drawing/2014/main" id="{DA542B6D-E775-4832-91DC-2D20F85781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8200" y="4718595"/>
            <a:ext cx="5410200" cy="18288"/>
          </a:xfrm>
          <a:custGeom>
            <a:avLst/>
            <a:gdLst>
              <a:gd name="connsiteX0" fmla="*/ 0 w 5410200"/>
              <a:gd name="connsiteY0" fmla="*/ 0 h 18288"/>
              <a:gd name="connsiteX1" fmla="*/ 568071 w 5410200"/>
              <a:gd name="connsiteY1" fmla="*/ 0 h 18288"/>
              <a:gd name="connsiteX2" fmla="*/ 1298448 w 5410200"/>
              <a:gd name="connsiteY2" fmla="*/ 0 h 18288"/>
              <a:gd name="connsiteX3" fmla="*/ 1920621 w 5410200"/>
              <a:gd name="connsiteY3" fmla="*/ 0 h 18288"/>
              <a:gd name="connsiteX4" fmla="*/ 2488692 w 5410200"/>
              <a:gd name="connsiteY4" fmla="*/ 0 h 18288"/>
              <a:gd name="connsiteX5" fmla="*/ 3219069 w 5410200"/>
              <a:gd name="connsiteY5" fmla="*/ 0 h 18288"/>
              <a:gd name="connsiteX6" fmla="*/ 3895344 w 5410200"/>
              <a:gd name="connsiteY6" fmla="*/ 0 h 18288"/>
              <a:gd name="connsiteX7" fmla="*/ 4571619 w 5410200"/>
              <a:gd name="connsiteY7" fmla="*/ 0 h 18288"/>
              <a:gd name="connsiteX8" fmla="*/ 5410200 w 5410200"/>
              <a:gd name="connsiteY8" fmla="*/ 0 h 18288"/>
              <a:gd name="connsiteX9" fmla="*/ 5410200 w 5410200"/>
              <a:gd name="connsiteY9" fmla="*/ 18288 h 18288"/>
              <a:gd name="connsiteX10" fmla="*/ 4842129 w 5410200"/>
              <a:gd name="connsiteY10" fmla="*/ 18288 h 18288"/>
              <a:gd name="connsiteX11" fmla="*/ 4328160 w 5410200"/>
              <a:gd name="connsiteY11" fmla="*/ 18288 h 18288"/>
              <a:gd name="connsiteX12" fmla="*/ 3597783 w 5410200"/>
              <a:gd name="connsiteY12" fmla="*/ 18288 h 18288"/>
              <a:gd name="connsiteX13" fmla="*/ 3029712 w 5410200"/>
              <a:gd name="connsiteY13" fmla="*/ 18288 h 18288"/>
              <a:gd name="connsiteX14" fmla="*/ 2299335 w 5410200"/>
              <a:gd name="connsiteY14" fmla="*/ 18288 h 18288"/>
              <a:gd name="connsiteX15" fmla="*/ 1514856 w 5410200"/>
              <a:gd name="connsiteY15" fmla="*/ 18288 h 18288"/>
              <a:gd name="connsiteX16" fmla="*/ 892683 w 5410200"/>
              <a:gd name="connsiteY16" fmla="*/ 18288 h 18288"/>
              <a:gd name="connsiteX17" fmla="*/ 0 w 5410200"/>
              <a:gd name="connsiteY17" fmla="*/ 18288 h 18288"/>
              <a:gd name="connsiteX18" fmla="*/ 0 w 5410200"/>
              <a:gd name="connsiteY1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17800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wd">
                                    <p:tmPct val="15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B95B9BA8-1D69-4796-85F5-B6D0BD5235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Nadpis 1">
            <a:extLst>
              <a:ext uri="{FF2B5EF4-FFF2-40B4-BE49-F238E27FC236}">
                <a16:creationId xmlns:a16="http://schemas.microsoft.com/office/drawing/2014/main" id="{FE36E1C9-37C4-4587-8D10-C52D8621E330}"/>
              </a:ext>
            </a:extLst>
          </p:cNvPr>
          <p:cNvSpPr>
            <a:spLocks noGrp="1"/>
          </p:cNvSpPr>
          <p:nvPr>
            <p:ph type="title"/>
          </p:nvPr>
        </p:nvSpPr>
        <p:spPr>
          <a:xfrm>
            <a:off x="838200" y="1641752"/>
            <a:ext cx="4391024" cy="1323439"/>
          </a:xfrm>
        </p:spPr>
        <p:txBody>
          <a:bodyPr vert="horz" lIns="91440" tIns="45720" rIns="91440" bIns="45720" rtlCol="0" anchor="t">
            <a:normAutofit/>
          </a:bodyPr>
          <a:lstStyle/>
          <a:p>
            <a:r>
              <a:rPr lang="en-US" sz="4000">
                <a:solidFill>
                  <a:schemeClr val="bg1"/>
                </a:solidFill>
              </a:rPr>
              <a:t>9. NEW TOWN HALL</a:t>
            </a:r>
          </a:p>
        </p:txBody>
      </p:sp>
      <p:sp>
        <p:nvSpPr>
          <p:cNvPr id="3" name="Zástupný obsah 2">
            <a:extLst>
              <a:ext uri="{FF2B5EF4-FFF2-40B4-BE49-F238E27FC236}">
                <a16:creationId xmlns:a16="http://schemas.microsoft.com/office/drawing/2014/main" id="{693B6F78-AABC-453F-8168-E0397481CC1B}"/>
              </a:ext>
            </a:extLst>
          </p:cNvPr>
          <p:cNvSpPr>
            <a:spLocks noGrp="1"/>
          </p:cNvSpPr>
          <p:nvPr>
            <p:ph sz="half" idx="1"/>
          </p:nvPr>
        </p:nvSpPr>
        <p:spPr>
          <a:xfrm>
            <a:off x="838200" y="3146400"/>
            <a:ext cx="4391024" cy="2862288"/>
          </a:xfrm>
        </p:spPr>
        <p:txBody>
          <a:bodyPr vert="horz" lIns="91440" tIns="45720" rIns="91440" bIns="45720" rtlCol="0">
            <a:normAutofit/>
          </a:bodyPr>
          <a:lstStyle/>
          <a:p>
            <a:pPr marL="0"/>
            <a:r>
              <a:rPr lang="en-US" sz="2000" dirty="0">
                <a:solidFill>
                  <a:schemeClr val="bg1">
                    <a:alpha val="80000"/>
                  </a:schemeClr>
                </a:solidFill>
              </a:rPr>
              <a:t>The New Town Hall built by the town savings bank in 1891 – 1893 was designed by Brno architects </a:t>
            </a:r>
            <a:r>
              <a:rPr lang="en-US" sz="2000" dirty="0" err="1">
                <a:solidFill>
                  <a:schemeClr val="bg1">
                    <a:alpha val="80000"/>
                  </a:schemeClr>
                </a:solidFill>
              </a:rPr>
              <a:t>Vojtěch</a:t>
            </a:r>
            <a:r>
              <a:rPr lang="en-US" sz="2000" dirty="0">
                <a:solidFill>
                  <a:schemeClr val="bg1">
                    <a:alpha val="80000"/>
                  </a:schemeClr>
                </a:solidFill>
              </a:rPr>
              <a:t> </a:t>
            </a:r>
            <a:r>
              <a:rPr lang="en-US" sz="2000" dirty="0" err="1">
                <a:solidFill>
                  <a:schemeClr val="bg1">
                    <a:alpha val="80000"/>
                  </a:schemeClr>
                </a:solidFill>
              </a:rPr>
              <a:t>Dvořák</a:t>
            </a:r>
            <a:r>
              <a:rPr lang="en-US" sz="2000" dirty="0">
                <a:solidFill>
                  <a:schemeClr val="bg1">
                    <a:alpha val="80000"/>
                  </a:schemeClr>
                </a:solidFill>
              </a:rPr>
              <a:t> and Karel </a:t>
            </a:r>
            <a:r>
              <a:rPr lang="en-US" sz="2000" dirty="0" err="1">
                <a:solidFill>
                  <a:schemeClr val="bg1">
                    <a:alpha val="80000"/>
                  </a:schemeClr>
                </a:solidFill>
              </a:rPr>
              <a:t>Welzl</a:t>
            </a:r>
            <a:r>
              <a:rPr lang="en-US" sz="2000" dirty="0">
                <a:solidFill>
                  <a:schemeClr val="bg1">
                    <a:alpha val="80000"/>
                  </a:schemeClr>
                </a:solidFill>
              </a:rPr>
              <a:t>. The architecturally impressive Neo – Renaissance building expressed the prosperity of the town and its inhabitants. The ceremonial hall is decorated with murals by </a:t>
            </a:r>
            <a:r>
              <a:rPr lang="en-US" sz="2000" dirty="0" err="1">
                <a:solidFill>
                  <a:schemeClr val="bg1">
                    <a:alpha val="80000"/>
                  </a:schemeClr>
                </a:solidFill>
              </a:rPr>
              <a:t>Joža</a:t>
            </a:r>
            <a:r>
              <a:rPr lang="en-US" sz="2000" dirty="0">
                <a:solidFill>
                  <a:schemeClr val="bg1">
                    <a:alpha val="80000"/>
                  </a:schemeClr>
                </a:solidFill>
              </a:rPr>
              <a:t> </a:t>
            </a:r>
            <a:r>
              <a:rPr lang="en-US" sz="2000" dirty="0" err="1">
                <a:solidFill>
                  <a:schemeClr val="bg1">
                    <a:alpha val="80000"/>
                  </a:schemeClr>
                </a:solidFill>
              </a:rPr>
              <a:t>Uprka</a:t>
            </a:r>
            <a:r>
              <a:rPr lang="en-US" sz="2000" dirty="0">
                <a:solidFill>
                  <a:schemeClr val="bg1">
                    <a:alpha val="80000"/>
                  </a:schemeClr>
                </a:solidFill>
              </a:rPr>
              <a:t> with themes from town history.</a:t>
            </a:r>
          </a:p>
        </p:txBody>
      </p:sp>
      <p:pic>
        <p:nvPicPr>
          <p:cNvPr id="7170" name="Picture 2" descr="Nová radnice - MIC Uherské Hradiště">
            <a:extLst>
              <a:ext uri="{FF2B5EF4-FFF2-40B4-BE49-F238E27FC236}">
                <a16:creationId xmlns:a16="http://schemas.microsoft.com/office/drawing/2014/main" id="{D43887A0-DFEC-43B0-AAD1-48A78FE198FC}"/>
              </a:ext>
            </a:extLst>
          </p:cNvPr>
          <p:cNvPicPr>
            <a:picLocks noGrp="1" noChangeAspect="1" noChangeArrowheads="1"/>
          </p:cNvPicPr>
          <p:nvPr>
            <p:ph sz="half" idx="2"/>
          </p:nvPr>
        </p:nvPicPr>
        <p:blipFill rotWithShape="1">
          <a:blip r:embed="rId2">
            <a:extLst>
              <a:ext uri="{28A0092B-C50C-407E-A947-70E740481C1C}">
                <a14:useLocalDpi xmlns:a14="http://schemas.microsoft.com/office/drawing/2010/main" val="0"/>
              </a:ext>
            </a:extLst>
          </a:blip>
          <a:srcRect l="15164" r="-2" b="-2"/>
          <a:stretch/>
        </p:blipFill>
        <p:spPr bwMode="auto">
          <a:xfrm>
            <a:off x="6096000" y="841375"/>
            <a:ext cx="5260975" cy="4645025"/>
          </a:xfrm>
          <a:custGeom>
            <a:avLst/>
            <a:gdLst/>
            <a:ahLst/>
            <a:cxnLst/>
            <a:rect l="l" t="t" r="r" b="b"/>
            <a:pathLst>
              <a:path w="5260975" h="4707593">
                <a:moveTo>
                  <a:pt x="0" y="0"/>
                </a:moveTo>
                <a:lnTo>
                  <a:pt x="5260975" y="0"/>
                </a:lnTo>
                <a:lnTo>
                  <a:pt x="5260975" y="3296937"/>
                </a:lnTo>
                <a:lnTo>
                  <a:pt x="5260975" y="3518571"/>
                </a:lnTo>
                <a:lnTo>
                  <a:pt x="5226503" y="3534000"/>
                </a:lnTo>
                <a:cubicBezTo>
                  <a:pt x="5219783" y="3536785"/>
                  <a:pt x="5212389" y="3538321"/>
                  <a:pt x="5206341" y="3542065"/>
                </a:cubicBezTo>
                <a:cubicBezTo>
                  <a:pt x="5178495" y="3559156"/>
                  <a:pt x="5151515" y="3577591"/>
                  <a:pt x="5123287" y="3594010"/>
                </a:cubicBezTo>
                <a:cubicBezTo>
                  <a:pt x="5094195" y="3611004"/>
                  <a:pt x="5068175" y="3631071"/>
                  <a:pt x="5048107" y="3658244"/>
                </a:cubicBezTo>
                <a:cubicBezTo>
                  <a:pt x="5029480" y="3683496"/>
                  <a:pt x="5011429" y="3709131"/>
                  <a:pt x="4992899" y="3734479"/>
                </a:cubicBezTo>
                <a:cubicBezTo>
                  <a:pt x="4988194" y="3740912"/>
                  <a:pt x="4983873" y="3748498"/>
                  <a:pt x="4977440" y="3752627"/>
                </a:cubicBezTo>
                <a:cubicBezTo>
                  <a:pt x="4964094" y="3761268"/>
                  <a:pt x="4949499" y="3768277"/>
                  <a:pt x="4935193" y="3775382"/>
                </a:cubicBezTo>
                <a:cubicBezTo>
                  <a:pt x="4922903" y="3781431"/>
                  <a:pt x="4909845" y="3785943"/>
                  <a:pt x="4897844" y="3792472"/>
                </a:cubicBezTo>
                <a:cubicBezTo>
                  <a:pt x="4888243" y="3797658"/>
                  <a:pt x="4879697" y="3804859"/>
                  <a:pt x="4870767" y="3811388"/>
                </a:cubicBezTo>
                <a:cubicBezTo>
                  <a:pt x="4862990" y="3817052"/>
                  <a:pt x="4854445" y="3821949"/>
                  <a:pt x="4847916" y="3828767"/>
                </a:cubicBezTo>
                <a:cubicBezTo>
                  <a:pt x="4831977" y="3845281"/>
                  <a:pt x="4815942" y="3861508"/>
                  <a:pt x="4796163" y="3873702"/>
                </a:cubicBezTo>
                <a:cubicBezTo>
                  <a:pt x="4776672" y="3885799"/>
                  <a:pt x="4758237" y="3899338"/>
                  <a:pt x="4738843" y="3911628"/>
                </a:cubicBezTo>
                <a:cubicBezTo>
                  <a:pt x="4719831" y="3923630"/>
                  <a:pt x="4702645" y="3936783"/>
                  <a:pt x="4692755" y="3958099"/>
                </a:cubicBezTo>
                <a:cubicBezTo>
                  <a:pt x="4688339" y="3967508"/>
                  <a:pt x="4682097" y="3977782"/>
                  <a:pt x="4673744" y="3983255"/>
                </a:cubicBezTo>
                <a:cubicBezTo>
                  <a:pt x="4661838" y="3991032"/>
                  <a:pt x="4646764" y="3993817"/>
                  <a:pt x="4633801" y="4000442"/>
                </a:cubicBezTo>
                <a:cubicBezTo>
                  <a:pt x="4618535" y="4008219"/>
                  <a:pt x="4600869" y="4014940"/>
                  <a:pt x="4590499" y="4027326"/>
                </a:cubicBezTo>
                <a:cubicBezTo>
                  <a:pt x="4581281" y="4038368"/>
                  <a:pt x="4571968" y="4047009"/>
                  <a:pt x="4559773" y="4054018"/>
                </a:cubicBezTo>
                <a:cubicBezTo>
                  <a:pt x="4551229" y="4058915"/>
                  <a:pt x="4544892" y="4067844"/>
                  <a:pt x="4536059" y="4071877"/>
                </a:cubicBezTo>
                <a:cubicBezTo>
                  <a:pt x="4524441" y="4077254"/>
                  <a:pt x="4512727" y="4081479"/>
                  <a:pt x="4502549" y="4089832"/>
                </a:cubicBezTo>
                <a:cubicBezTo>
                  <a:pt x="4491987" y="4098473"/>
                  <a:pt x="4479986" y="4105290"/>
                  <a:pt x="4468944" y="4113356"/>
                </a:cubicBezTo>
                <a:cubicBezTo>
                  <a:pt x="4463087" y="4117676"/>
                  <a:pt x="4458286" y="4123341"/>
                  <a:pt x="4452622" y="4127854"/>
                </a:cubicBezTo>
                <a:cubicBezTo>
                  <a:pt x="4442252" y="4136111"/>
                  <a:pt x="4431690" y="4144176"/>
                  <a:pt x="4421032" y="4151953"/>
                </a:cubicBezTo>
                <a:cubicBezTo>
                  <a:pt x="4410375" y="4159731"/>
                  <a:pt x="4400197" y="4168756"/>
                  <a:pt x="4388483" y="4174421"/>
                </a:cubicBezTo>
                <a:cubicBezTo>
                  <a:pt x="4368513" y="4184023"/>
                  <a:pt x="4346717" y="4189784"/>
                  <a:pt x="4327321" y="4200153"/>
                </a:cubicBezTo>
                <a:cubicBezTo>
                  <a:pt x="4307639" y="4210714"/>
                  <a:pt x="4289107" y="4223965"/>
                  <a:pt x="4271633" y="4237983"/>
                </a:cubicBezTo>
                <a:cubicBezTo>
                  <a:pt x="4257807" y="4249025"/>
                  <a:pt x="4244845" y="4259971"/>
                  <a:pt x="4227465" y="4265635"/>
                </a:cubicBezTo>
                <a:cubicBezTo>
                  <a:pt x="4217768" y="4268804"/>
                  <a:pt x="4207591" y="4275717"/>
                  <a:pt x="4201733" y="4283783"/>
                </a:cubicBezTo>
                <a:cubicBezTo>
                  <a:pt x="4189059" y="4301353"/>
                  <a:pt x="4172833" y="4313739"/>
                  <a:pt x="4154494" y="4324301"/>
                </a:cubicBezTo>
                <a:cubicBezTo>
                  <a:pt x="4130010" y="4338511"/>
                  <a:pt x="4105814" y="4353009"/>
                  <a:pt x="4081234" y="4366931"/>
                </a:cubicBezTo>
                <a:cubicBezTo>
                  <a:pt x="4066737" y="4375189"/>
                  <a:pt x="4052335" y="4383926"/>
                  <a:pt x="4036971" y="4389975"/>
                </a:cubicBezTo>
                <a:cubicBezTo>
                  <a:pt x="4005575" y="4402457"/>
                  <a:pt x="3973410" y="4413114"/>
                  <a:pt x="3941725" y="4424733"/>
                </a:cubicBezTo>
                <a:cubicBezTo>
                  <a:pt x="3931355" y="4428477"/>
                  <a:pt x="3921561" y="4433854"/>
                  <a:pt x="3910999" y="4437119"/>
                </a:cubicBezTo>
                <a:cubicBezTo>
                  <a:pt x="3899573" y="4440671"/>
                  <a:pt x="3887285" y="4441727"/>
                  <a:pt x="3875859" y="4445280"/>
                </a:cubicBezTo>
                <a:cubicBezTo>
                  <a:pt x="3856847" y="4451136"/>
                  <a:pt x="3838412" y="4458626"/>
                  <a:pt x="3819401" y="4464579"/>
                </a:cubicBezTo>
                <a:cubicBezTo>
                  <a:pt x="3782723" y="4476005"/>
                  <a:pt x="3745949" y="4486951"/>
                  <a:pt x="3709176" y="4497800"/>
                </a:cubicBezTo>
                <a:cubicBezTo>
                  <a:pt x="3701303" y="4500105"/>
                  <a:pt x="3692757" y="4500393"/>
                  <a:pt x="3684981" y="4502889"/>
                </a:cubicBezTo>
                <a:cubicBezTo>
                  <a:pt x="3664337" y="4509610"/>
                  <a:pt x="3643789" y="4516907"/>
                  <a:pt x="3623338" y="4524300"/>
                </a:cubicBezTo>
                <a:cubicBezTo>
                  <a:pt x="3610953" y="4528813"/>
                  <a:pt x="3598854" y="4534382"/>
                  <a:pt x="3586373" y="4538702"/>
                </a:cubicBezTo>
                <a:cubicBezTo>
                  <a:pt x="3576387" y="4542159"/>
                  <a:pt x="3566113" y="4544847"/>
                  <a:pt x="3555743" y="4546960"/>
                </a:cubicBezTo>
                <a:cubicBezTo>
                  <a:pt x="3546814" y="4548785"/>
                  <a:pt x="3537501" y="4548592"/>
                  <a:pt x="3528667" y="4550801"/>
                </a:cubicBezTo>
                <a:cubicBezTo>
                  <a:pt x="3504759" y="4556753"/>
                  <a:pt x="3481140" y="4563475"/>
                  <a:pt x="3457424" y="4569811"/>
                </a:cubicBezTo>
                <a:cubicBezTo>
                  <a:pt x="3447919" y="4572308"/>
                  <a:pt x="3438221" y="4574133"/>
                  <a:pt x="3429003" y="4577301"/>
                </a:cubicBezTo>
                <a:cubicBezTo>
                  <a:pt x="3404327" y="4585654"/>
                  <a:pt x="3380036" y="4595159"/>
                  <a:pt x="3355264" y="4603033"/>
                </a:cubicBezTo>
                <a:cubicBezTo>
                  <a:pt x="3334717" y="4609562"/>
                  <a:pt x="3313593" y="4614266"/>
                  <a:pt x="3292757" y="4620027"/>
                </a:cubicBezTo>
                <a:cubicBezTo>
                  <a:pt x="3283924" y="4622524"/>
                  <a:pt x="3275475" y="4626077"/>
                  <a:pt x="3266643" y="4628188"/>
                </a:cubicBezTo>
                <a:cubicBezTo>
                  <a:pt x="3246863" y="4632990"/>
                  <a:pt x="3226796" y="4637022"/>
                  <a:pt x="3206921" y="4641823"/>
                </a:cubicBezTo>
                <a:cubicBezTo>
                  <a:pt x="3195590" y="4644607"/>
                  <a:pt x="3184645" y="4649600"/>
                  <a:pt x="3173123" y="4651425"/>
                </a:cubicBezTo>
                <a:cubicBezTo>
                  <a:pt x="3145759" y="4655745"/>
                  <a:pt x="3118203" y="4658817"/>
                  <a:pt x="3090646" y="4662274"/>
                </a:cubicBezTo>
                <a:cubicBezTo>
                  <a:pt x="3062227" y="4665826"/>
                  <a:pt x="3033902" y="4669571"/>
                  <a:pt x="3005480" y="4672739"/>
                </a:cubicBezTo>
                <a:cubicBezTo>
                  <a:pt x="2989926" y="4674372"/>
                  <a:pt x="2974275" y="4674660"/>
                  <a:pt x="2958721" y="4676196"/>
                </a:cubicBezTo>
                <a:cubicBezTo>
                  <a:pt x="2945087" y="4677541"/>
                  <a:pt x="2931549" y="4680037"/>
                  <a:pt x="2917915" y="4681670"/>
                </a:cubicBezTo>
                <a:cubicBezTo>
                  <a:pt x="2906105" y="4683013"/>
                  <a:pt x="2894199" y="4683781"/>
                  <a:pt x="2882389" y="4685126"/>
                </a:cubicBezTo>
                <a:cubicBezTo>
                  <a:pt x="2863475" y="4687334"/>
                  <a:pt x="2844655" y="4689831"/>
                  <a:pt x="2825837" y="4692135"/>
                </a:cubicBezTo>
                <a:cubicBezTo>
                  <a:pt x="2817964" y="4692999"/>
                  <a:pt x="2809706" y="4695399"/>
                  <a:pt x="2802313" y="4693960"/>
                </a:cubicBezTo>
                <a:cubicBezTo>
                  <a:pt x="2783686" y="4690310"/>
                  <a:pt x="2765347" y="4691367"/>
                  <a:pt x="2746816" y="4693863"/>
                </a:cubicBezTo>
                <a:cubicBezTo>
                  <a:pt x="2740479" y="4694728"/>
                  <a:pt x="2733662" y="4694535"/>
                  <a:pt x="2727517" y="4692903"/>
                </a:cubicBezTo>
                <a:cubicBezTo>
                  <a:pt x="2714939" y="4689638"/>
                  <a:pt x="2702745" y="4685029"/>
                  <a:pt x="2690359" y="4680997"/>
                </a:cubicBezTo>
                <a:cubicBezTo>
                  <a:pt x="2689014" y="4680517"/>
                  <a:pt x="2687382" y="4680421"/>
                  <a:pt x="2685943" y="4680133"/>
                </a:cubicBezTo>
                <a:cubicBezTo>
                  <a:pt x="2677781" y="4678500"/>
                  <a:pt x="2669717" y="4676868"/>
                  <a:pt x="2661554" y="4675428"/>
                </a:cubicBezTo>
                <a:cubicBezTo>
                  <a:pt x="2657138" y="4674660"/>
                  <a:pt x="2652625" y="4674564"/>
                  <a:pt x="2648208" y="4673892"/>
                </a:cubicBezTo>
                <a:cubicBezTo>
                  <a:pt x="2631118" y="4671203"/>
                  <a:pt x="2612299" y="4675716"/>
                  <a:pt x="2597512" y="4664099"/>
                </a:cubicBezTo>
                <a:cubicBezTo>
                  <a:pt x="2587911" y="4656609"/>
                  <a:pt x="2578597" y="4658338"/>
                  <a:pt x="2568324" y="4659490"/>
                </a:cubicBezTo>
                <a:cubicBezTo>
                  <a:pt x="2560547" y="4660354"/>
                  <a:pt x="2552577" y="4660065"/>
                  <a:pt x="2544704" y="4660162"/>
                </a:cubicBezTo>
                <a:cubicBezTo>
                  <a:pt x="2530878" y="4660449"/>
                  <a:pt x="2517052" y="4660546"/>
                  <a:pt x="2503225" y="4661026"/>
                </a:cubicBezTo>
                <a:cubicBezTo>
                  <a:pt x="2498808" y="4661218"/>
                  <a:pt x="2494297" y="4663619"/>
                  <a:pt x="2489975" y="4663235"/>
                </a:cubicBezTo>
                <a:cubicBezTo>
                  <a:pt x="2470004" y="4661410"/>
                  <a:pt x="2450033" y="4658529"/>
                  <a:pt x="2430061" y="4656897"/>
                </a:cubicBezTo>
                <a:cubicBezTo>
                  <a:pt x="2418732" y="4655938"/>
                  <a:pt x="2407114" y="4657761"/>
                  <a:pt x="2395880" y="4656417"/>
                </a:cubicBezTo>
                <a:cubicBezTo>
                  <a:pt x="2382919" y="4654881"/>
                  <a:pt x="2370245" y="4650945"/>
                  <a:pt x="2357378" y="4648544"/>
                </a:cubicBezTo>
                <a:cubicBezTo>
                  <a:pt x="2353826" y="4647872"/>
                  <a:pt x="2349889" y="4648736"/>
                  <a:pt x="2346145" y="4648928"/>
                </a:cubicBezTo>
                <a:cubicBezTo>
                  <a:pt x="2341920" y="4649120"/>
                  <a:pt x="2337791" y="4649504"/>
                  <a:pt x="2333567" y="4649600"/>
                </a:cubicBezTo>
                <a:cubicBezTo>
                  <a:pt x="2320700" y="4649793"/>
                  <a:pt x="2307835" y="4649504"/>
                  <a:pt x="2294968" y="4650177"/>
                </a:cubicBezTo>
                <a:cubicBezTo>
                  <a:pt x="2287095" y="4650561"/>
                  <a:pt x="2278839" y="4654497"/>
                  <a:pt x="2271540" y="4653057"/>
                </a:cubicBezTo>
                <a:cubicBezTo>
                  <a:pt x="2256659" y="4650272"/>
                  <a:pt x="2241776" y="4656513"/>
                  <a:pt x="2226895" y="4651329"/>
                </a:cubicBezTo>
                <a:cubicBezTo>
                  <a:pt x="2222285" y="4649793"/>
                  <a:pt x="2215948" y="4653633"/>
                  <a:pt x="2210379" y="4653825"/>
                </a:cubicBezTo>
                <a:cubicBezTo>
                  <a:pt x="2196457" y="4654305"/>
                  <a:pt x="2182535" y="4654209"/>
                  <a:pt x="2168613" y="4654113"/>
                </a:cubicBezTo>
                <a:cubicBezTo>
                  <a:pt x="2156131" y="4654017"/>
                  <a:pt x="2143168" y="4655361"/>
                  <a:pt x="2131167" y="4652673"/>
                </a:cubicBezTo>
                <a:cubicBezTo>
                  <a:pt x="2118588" y="4649793"/>
                  <a:pt x="2107259" y="4650177"/>
                  <a:pt x="2095065" y="4653441"/>
                </a:cubicBezTo>
                <a:cubicBezTo>
                  <a:pt x="2086711" y="4655649"/>
                  <a:pt x="2077878" y="4655938"/>
                  <a:pt x="2069237" y="4656609"/>
                </a:cubicBezTo>
                <a:cubicBezTo>
                  <a:pt x="2059924" y="4657377"/>
                  <a:pt x="2049650" y="4655361"/>
                  <a:pt x="2041201" y="4658529"/>
                </a:cubicBezTo>
                <a:cubicBezTo>
                  <a:pt x="2016044" y="4667939"/>
                  <a:pt x="1990216" y="4669955"/>
                  <a:pt x="1963909" y="4669955"/>
                </a:cubicBezTo>
                <a:cubicBezTo>
                  <a:pt x="1959107" y="4669955"/>
                  <a:pt x="1954210" y="4668612"/>
                  <a:pt x="1949603" y="4667171"/>
                </a:cubicBezTo>
                <a:cubicBezTo>
                  <a:pt x="1922717" y="4658529"/>
                  <a:pt x="1895737" y="4659297"/>
                  <a:pt x="1868373" y="4664578"/>
                </a:cubicBezTo>
                <a:cubicBezTo>
                  <a:pt x="1862708" y="4665731"/>
                  <a:pt x="1856372" y="4665923"/>
                  <a:pt x="1850707" y="4664771"/>
                </a:cubicBezTo>
                <a:cubicBezTo>
                  <a:pt x="1834768" y="4661410"/>
                  <a:pt x="1819309" y="4655841"/>
                  <a:pt x="1803275" y="4653441"/>
                </a:cubicBezTo>
                <a:cubicBezTo>
                  <a:pt x="1776775" y="4649504"/>
                  <a:pt x="1753828" y="4662754"/>
                  <a:pt x="1730112" y="4671396"/>
                </a:cubicBezTo>
                <a:cubicBezTo>
                  <a:pt x="1707548" y="4679557"/>
                  <a:pt x="1688345" y="4697992"/>
                  <a:pt x="1661652" y="4693863"/>
                </a:cubicBezTo>
                <a:cubicBezTo>
                  <a:pt x="1658965" y="4693479"/>
                  <a:pt x="1655988" y="4696071"/>
                  <a:pt x="1653011" y="4696744"/>
                </a:cubicBezTo>
                <a:cubicBezTo>
                  <a:pt x="1644850" y="4698568"/>
                  <a:pt x="1636689" y="4700776"/>
                  <a:pt x="1628431" y="4701641"/>
                </a:cubicBezTo>
                <a:cubicBezTo>
                  <a:pt x="1618350" y="4702793"/>
                  <a:pt x="1608076" y="4702409"/>
                  <a:pt x="1597995" y="4703369"/>
                </a:cubicBezTo>
                <a:cubicBezTo>
                  <a:pt x="1585032" y="4704521"/>
                  <a:pt x="1572263" y="4707593"/>
                  <a:pt x="1559396" y="4707593"/>
                </a:cubicBezTo>
                <a:cubicBezTo>
                  <a:pt x="1549026" y="4707593"/>
                  <a:pt x="1538753" y="4704041"/>
                  <a:pt x="1528480" y="4702312"/>
                </a:cubicBezTo>
                <a:cubicBezTo>
                  <a:pt x="1513981" y="4699912"/>
                  <a:pt x="1498042" y="4700584"/>
                  <a:pt x="1485272" y="4694439"/>
                </a:cubicBezTo>
                <a:cubicBezTo>
                  <a:pt x="1471639" y="4687910"/>
                  <a:pt x="1458676" y="4684934"/>
                  <a:pt x="1444562" y="4686950"/>
                </a:cubicBezTo>
                <a:cubicBezTo>
                  <a:pt x="1439857" y="4687622"/>
                  <a:pt x="1433808" y="4691655"/>
                  <a:pt x="1431696" y="4695783"/>
                </a:cubicBezTo>
                <a:cubicBezTo>
                  <a:pt x="1426991" y="4705001"/>
                  <a:pt x="1420559" y="4706634"/>
                  <a:pt x="1411821" y="4703464"/>
                </a:cubicBezTo>
                <a:cubicBezTo>
                  <a:pt x="1404236" y="4700776"/>
                  <a:pt x="1394922" y="4699432"/>
                  <a:pt x="1389738" y="4694247"/>
                </a:cubicBezTo>
                <a:cubicBezTo>
                  <a:pt x="1375047" y="4679557"/>
                  <a:pt x="1356324" y="4679077"/>
                  <a:pt x="1338081" y="4675141"/>
                </a:cubicBezTo>
                <a:cubicBezTo>
                  <a:pt x="1326945" y="4672739"/>
                  <a:pt x="1316574" y="4672644"/>
                  <a:pt x="1305436" y="4674276"/>
                </a:cubicBezTo>
                <a:cubicBezTo>
                  <a:pt x="1281241" y="4677925"/>
                  <a:pt x="1257717" y="4672739"/>
                  <a:pt x="1234481" y="4666115"/>
                </a:cubicBezTo>
                <a:cubicBezTo>
                  <a:pt x="1219118" y="4661698"/>
                  <a:pt x="1203372" y="4659010"/>
                  <a:pt x="1188106" y="4654497"/>
                </a:cubicBezTo>
                <a:cubicBezTo>
                  <a:pt x="1176680" y="4651041"/>
                  <a:pt x="1165255" y="4646912"/>
                  <a:pt x="1154790" y="4641343"/>
                </a:cubicBezTo>
                <a:cubicBezTo>
                  <a:pt x="1139618" y="4633181"/>
                  <a:pt x="1126369" y="4620891"/>
                  <a:pt x="1107069" y="4624156"/>
                </a:cubicBezTo>
                <a:cubicBezTo>
                  <a:pt x="1090074" y="4627036"/>
                  <a:pt x="1074713" y="4620988"/>
                  <a:pt x="1059158" y="4615227"/>
                </a:cubicBezTo>
                <a:cubicBezTo>
                  <a:pt x="1047732" y="4611002"/>
                  <a:pt x="1036308" y="4606681"/>
                  <a:pt x="1024496" y="4603993"/>
                </a:cubicBezTo>
                <a:cubicBezTo>
                  <a:pt x="1010478" y="4600824"/>
                  <a:pt x="994635" y="4602169"/>
                  <a:pt x="982153" y="4596311"/>
                </a:cubicBezTo>
                <a:cubicBezTo>
                  <a:pt x="969095" y="4590166"/>
                  <a:pt x="958246" y="4594295"/>
                  <a:pt x="946628" y="4596024"/>
                </a:cubicBezTo>
                <a:cubicBezTo>
                  <a:pt x="928097" y="4598712"/>
                  <a:pt x="909661" y="4603705"/>
                  <a:pt x="890939" y="4597368"/>
                </a:cubicBezTo>
                <a:cubicBezTo>
                  <a:pt x="868184" y="4589687"/>
                  <a:pt x="845620" y="4581430"/>
                  <a:pt x="822769" y="4574133"/>
                </a:cubicBezTo>
                <a:cubicBezTo>
                  <a:pt x="813934" y="4571347"/>
                  <a:pt x="804431" y="4570195"/>
                  <a:pt x="795212" y="4568947"/>
                </a:cubicBezTo>
                <a:cubicBezTo>
                  <a:pt x="786476" y="4567891"/>
                  <a:pt x="776010" y="4570579"/>
                  <a:pt x="769288" y="4566547"/>
                </a:cubicBezTo>
                <a:cubicBezTo>
                  <a:pt x="752005" y="4556178"/>
                  <a:pt x="734243" y="4551089"/>
                  <a:pt x="714271" y="4551089"/>
                </a:cubicBezTo>
                <a:cubicBezTo>
                  <a:pt x="706781" y="4551089"/>
                  <a:pt x="699484" y="4546768"/>
                  <a:pt x="691900" y="4545999"/>
                </a:cubicBezTo>
                <a:cubicBezTo>
                  <a:pt x="681529" y="4545040"/>
                  <a:pt x="669623" y="4542447"/>
                  <a:pt x="660598" y="4546096"/>
                </a:cubicBezTo>
                <a:cubicBezTo>
                  <a:pt x="639379" y="4554737"/>
                  <a:pt x="622193" y="4547536"/>
                  <a:pt x="603662" y="4538991"/>
                </a:cubicBezTo>
                <a:cubicBezTo>
                  <a:pt x="585418" y="4530541"/>
                  <a:pt x="566215" y="4523821"/>
                  <a:pt x="546821" y="4518251"/>
                </a:cubicBezTo>
                <a:cubicBezTo>
                  <a:pt x="539524" y="4516235"/>
                  <a:pt x="530787" y="4519596"/>
                  <a:pt x="522721" y="4520267"/>
                </a:cubicBezTo>
                <a:cubicBezTo>
                  <a:pt x="519840" y="4520460"/>
                  <a:pt x="516671" y="4520748"/>
                  <a:pt x="514080" y="4519788"/>
                </a:cubicBezTo>
                <a:cubicBezTo>
                  <a:pt x="489020" y="4510570"/>
                  <a:pt x="463575" y="4503561"/>
                  <a:pt x="436404" y="4508361"/>
                </a:cubicBezTo>
                <a:cubicBezTo>
                  <a:pt x="433908" y="4508842"/>
                  <a:pt x="431123" y="4507786"/>
                  <a:pt x="428626" y="4507114"/>
                </a:cubicBezTo>
                <a:cubicBezTo>
                  <a:pt x="416432" y="4503657"/>
                  <a:pt x="404526" y="4498184"/>
                  <a:pt x="392141" y="4496936"/>
                </a:cubicBezTo>
                <a:cubicBezTo>
                  <a:pt x="361608" y="4493864"/>
                  <a:pt x="330884" y="4492615"/>
                  <a:pt x="300157" y="4490599"/>
                </a:cubicBezTo>
                <a:cubicBezTo>
                  <a:pt x="298237" y="4490503"/>
                  <a:pt x="296221" y="4490503"/>
                  <a:pt x="294493" y="4489831"/>
                </a:cubicBezTo>
                <a:cubicBezTo>
                  <a:pt x="283163" y="4485702"/>
                  <a:pt x="273274" y="4487047"/>
                  <a:pt x="263671" y="4494919"/>
                </a:cubicBezTo>
                <a:cubicBezTo>
                  <a:pt x="259447" y="4498376"/>
                  <a:pt x="253686" y="4500200"/>
                  <a:pt x="248406" y="4502121"/>
                </a:cubicBezTo>
                <a:cubicBezTo>
                  <a:pt x="240628" y="4505002"/>
                  <a:pt x="232659" y="4507786"/>
                  <a:pt x="224594" y="4509610"/>
                </a:cubicBezTo>
                <a:cubicBezTo>
                  <a:pt x="216624" y="4511338"/>
                  <a:pt x="208079" y="4513738"/>
                  <a:pt x="200398" y="4512395"/>
                </a:cubicBezTo>
                <a:cubicBezTo>
                  <a:pt x="186572" y="4509994"/>
                  <a:pt x="173417" y="4504618"/>
                  <a:pt x="159783" y="4501064"/>
                </a:cubicBezTo>
                <a:cubicBezTo>
                  <a:pt x="155079" y="4499816"/>
                  <a:pt x="149893" y="4500009"/>
                  <a:pt x="144997" y="4499912"/>
                </a:cubicBezTo>
                <a:cubicBezTo>
                  <a:pt x="133763" y="4499625"/>
                  <a:pt x="122241" y="4502409"/>
                  <a:pt x="112064" y="4494440"/>
                </a:cubicBezTo>
                <a:cubicBezTo>
                  <a:pt x="102655" y="4486951"/>
                  <a:pt x="93148" y="4489158"/>
                  <a:pt x="83259" y="4494824"/>
                </a:cubicBezTo>
                <a:cubicBezTo>
                  <a:pt x="76154" y="4498857"/>
                  <a:pt x="68090" y="4502025"/>
                  <a:pt x="60120" y="4503561"/>
                </a:cubicBezTo>
                <a:cubicBezTo>
                  <a:pt x="49174" y="4505673"/>
                  <a:pt x="38324" y="4506538"/>
                  <a:pt x="26514" y="4505289"/>
                </a:cubicBezTo>
                <a:cubicBezTo>
                  <a:pt x="18161" y="4504425"/>
                  <a:pt x="11343" y="4504041"/>
                  <a:pt x="4814" y="4498952"/>
                </a:cubicBezTo>
                <a:cubicBezTo>
                  <a:pt x="3759" y="4498184"/>
                  <a:pt x="1839" y="4497992"/>
                  <a:pt x="398" y="4498089"/>
                </a:cubicBezTo>
                <a:lnTo>
                  <a:pt x="0" y="4498087"/>
                </a:lnTo>
                <a:close/>
              </a:path>
            </a:pathLst>
          </a:custGeom>
          <a:noFill/>
          <a:effectLst>
            <a:outerShdw blurRad="381000" dist="152400" dir="5400000" algn="t" rotWithShape="0">
              <a:prstClr val="black">
                <a:alpha val="10000"/>
              </a:prstClr>
            </a:outerShdw>
          </a:effectLst>
          <a:extLst>
            <a:ext uri="{909E8E84-426E-40DD-AFC4-6F175D3DCCD1}">
              <a14:hiddenFill xmlns:a14="http://schemas.microsoft.com/office/drawing/2010/main">
                <a:solidFill>
                  <a:srgbClr val="FFFFFF"/>
                </a:solidFill>
              </a14:hiddenFill>
            </a:ext>
          </a:extLst>
        </p:spPr>
      </p:pic>
      <p:grpSp>
        <p:nvGrpSpPr>
          <p:cNvPr id="73" name="Group 72">
            <a:extLst>
              <a:ext uri="{FF2B5EF4-FFF2-40B4-BE49-F238E27FC236}">
                <a16:creationId xmlns:a16="http://schemas.microsoft.com/office/drawing/2014/main" id="{23705FF7-CAB4-430F-A07B-AF2245F17F1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096000" y="4138312"/>
            <a:ext cx="5260975" cy="1410656"/>
            <a:chOff x="6096000" y="4138312"/>
            <a:chExt cx="5260975" cy="1410656"/>
          </a:xfrm>
        </p:grpSpPr>
        <p:sp>
          <p:nvSpPr>
            <p:cNvPr id="74" name="Freeform: Shape 73">
              <a:extLst>
                <a:ext uri="{FF2B5EF4-FFF2-40B4-BE49-F238E27FC236}">
                  <a16:creationId xmlns:a16="http://schemas.microsoft.com/office/drawing/2014/main" id="{6BFFE2ED-DBB9-4090-905D-1939650FC54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96000" y="4138312"/>
              <a:ext cx="5260975" cy="1410656"/>
            </a:xfrm>
            <a:custGeom>
              <a:avLst/>
              <a:gdLst>
                <a:gd name="connsiteX0" fmla="*/ 5260975 w 5260975"/>
                <a:gd name="connsiteY0" fmla="*/ 0 h 1410656"/>
                <a:gd name="connsiteX1" fmla="*/ 5260975 w 5260975"/>
                <a:gd name="connsiteY1" fmla="*/ 221634 h 1410656"/>
                <a:gd name="connsiteX2" fmla="*/ 5226503 w 5260975"/>
                <a:gd name="connsiteY2" fmla="*/ 237063 h 1410656"/>
                <a:gd name="connsiteX3" fmla="*/ 5206341 w 5260975"/>
                <a:gd name="connsiteY3" fmla="*/ 245128 h 1410656"/>
                <a:gd name="connsiteX4" fmla="*/ 5123287 w 5260975"/>
                <a:gd name="connsiteY4" fmla="*/ 297073 h 1410656"/>
                <a:gd name="connsiteX5" fmla="*/ 5048107 w 5260975"/>
                <a:gd name="connsiteY5" fmla="*/ 361307 h 1410656"/>
                <a:gd name="connsiteX6" fmla="*/ 4992899 w 5260975"/>
                <a:gd name="connsiteY6" fmla="*/ 437542 h 1410656"/>
                <a:gd name="connsiteX7" fmla="*/ 4977440 w 5260975"/>
                <a:gd name="connsiteY7" fmla="*/ 455690 h 1410656"/>
                <a:gd name="connsiteX8" fmla="*/ 4935193 w 5260975"/>
                <a:gd name="connsiteY8" fmla="*/ 478445 h 1410656"/>
                <a:gd name="connsiteX9" fmla="*/ 4897844 w 5260975"/>
                <a:gd name="connsiteY9" fmla="*/ 495535 h 1410656"/>
                <a:gd name="connsiteX10" fmla="*/ 4870767 w 5260975"/>
                <a:gd name="connsiteY10" fmla="*/ 514451 h 1410656"/>
                <a:gd name="connsiteX11" fmla="*/ 4847916 w 5260975"/>
                <a:gd name="connsiteY11" fmla="*/ 531830 h 1410656"/>
                <a:gd name="connsiteX12" fmla="*/ 4796163 w 5260975"/>
                <a:gd name="connsiteY12" fmla="*/ 576765 h 1410656"/>
                <a:gd name="connsiteX13" fmla="*/ 4738843 w 5260975"/>
                <a:gd name="connsiteY13" fmla="*/ 614691 h 1410656"/>
                <a:gd name="connsiteX14" fmla="*/ 4692755 w 5260975"/>
                <a:gd name="connsiteY14" fmla="*/ 661162 h 1410656"/>
                <a:gd name="connsiteX15" fmla="*/ 4673744 w 5260975"/>
                <a:gd name="connsiteY15" fmla="*/ 686318 h 1410656"/>
                <a:gd name="connsiteX16" fmla="*/ 4633801 w 5260975"/>
                <a:gd name="connsiteY16" fmla="*/ 703505 h 1410656"/>
                <a:gd name="connsiteX17" fmla="*/ 4590499 w 5260975"/>
                <a:gd name="connsiteY17" fmla="*/ 730389 h 1410656"/>
                <a:gd name="connsiteX18" fmla="*/ 4559773 w 5260975"/>
                <a:gd name="connsiteY18" fmla="*/ 757081 h 1410656"/>
                <a:gd name="connsiteX19" fmla="*/ 4536059 w 5260975"/>
                <a:gd name="connsiteY19" fmla="*/ 774940 h 1410656"/>
                <a:gd name="connsiteX20" fmla="*/ 4502549 w 5260975"/>
                <a:gd name="connsiteY20" fmla="*/ 792895 h 1410656"/>
                <a:gd name="connsiteX21" fmla="*/ 4468944 w 5260975"/>
                <a:gd name="connsiteY21" fmla="*/ 816419 h 1410656"/>
                <a:gd name="connsiteX22" fmla="*/ 4452622 w 5260975"/>
                <a:gd name="connsiteY22" fmla="*/ 830917 h 1410656"/>
                <a:gd name="connsiteX23" fmla="*/ 4421032 w 5260975"/>
                <a:gd name="connsiteY23" fmla="*/ 855016 h 1410656"/>
                <a:gd name="connsiteX24" fmla="*/ 4388483 w 5260975"/>
                <a:gd name="connsiteY24" fmla="*/ 877484 h 1410656"/>
                <a:gd name="connsiteX25" fmla="*/ 4327321 w 5260975"/>
                <a:gd name="connsiteY25" fmla="*/ 903216 h 1410656"/>
                <a:gd name="connsiteX26" fmla="*/ 4271633 w 5260975"/>
                <a:gd name="connsiteY26" fmla="*/ 941046 h 1410656"/>
                <a:gd name="connsiteX27" fmla="*/ 4227465 w 5260975"/>
                <a:gd name="connsiteY27" fmla="*/ 968698 h 1410656"/>
                <a:gd name="connsiteX28" fmla="*/ 4201733 w 5260975"/>
                <a:gd name="connsiteY28" fmla="*/ 986846 h 1410656"/>
                <a:gd name="connsiteX29" fmla="*/ 4154494 w 5260975"/>
                <a:gd name="connsiteY29" fmla="*/ 1027364 h 1410656"/>
                <a:gd name="connsiteX30" fmla="*/ 4081234 w 5260975"/>
                <a:gd name="connsiteY30" fmla="*/ 1069994 h 1410656"/>
                <a:gd name="connsiteX31" fmla="*/ 4036971 w 5260975"/>
                <a:gd name="connsiteY31" fmla="*/ 1093038 h 1410656"/>
                <a:gd name="connsiteX32" fmla="*/ 3941725 w 5260975"/>
                <a:gd name="connsiteY32" fmla="*/ 1127796 h 1410656"/>
                <a:gd name="connsiteX33" fmla="*/ 3910999 w 5260975"/>
                <a:gd name="connsiteY33" fmla="*/ 1140182 h 1410656"/>
                <a:gd name="connsiteX34" fmla="*/ 3875859 w 5260975"/>
                <a:gd name="connsiteY34" fmla="*/ 1148343 h 1410656"/>
                <a:gd name="connsiteX35" fmla="*/ 3819401 w 5260975"/>
                <a:gd name="connsiteY35" fmla="*/ 1167642 h 1410656"/>
                <a:gd name="connsiteX36" fmla="*/ 3709176 w 5260975"/>
                <a:gd name="connsiteY36" fmla="*/ 1200863 h 1410656"/>
                <a:gd name="connsiteX37" fmla="*/ 3684981 w 5260975"/>
                <a:gd name="connsiteY37" fmla="*/ 1205952 h 1410656"/>
                <a:gd name="connsiteX38" fmla="*/ 3623338 w 5260975"/>
                <a:gd name="connsiteY38" fmla="*/ 1227363 h 1410656"/>
                <a:gd name="connsiteX39" fmla="*/ 3586373 w 5260975"/>
                <a:gd name="connsiteY39" fmla="*/ 1241765 h 1410656"/>
                <a:gd name="connsiteX40" fmla="*/ 3555743 w 5260975"/>
                <a:gd name="connsiteY40" fmla="*/ 1250023 h 1410656"/>
                <a:gd name="connsiteX41" fmla="*/ 3528667 w 5260975"/>
                <a:gd name="connsiteY41" fmla="*/ 1253864 h 1410656"/>
                <a:gd name="connsiteX42" fmla="*/ 3457424 w 5260975"/>
                <a:gd name="connsiteY42" fmla="*/ 1272874 h 1410656"/>
                <a:gd name="connsiteX43" fmla="*/ 3429003 w 5260975"/>
                <a:gd name="connsiteY43" fmla="*/ 1280364 h 1410656"/>
                <a:gd name="connsiteX44" fmla="*/ 3355264 w 5260975"/>
                <a:gd name="connsiteY44" fmla="*/ 1306096 h 1410656"/>
                <a:gd name="connsiteX45" fmla="*/ 3292757 w 5260975"/>
                <a:gd name="connsiteY45" fmla="*/ 1323090 h 1410656"/>
                <a:gd name="connsiteX46" fmla="*/ 3266643 w 5260975"/>
                <a:gd name="connsiteY46" fmla="*/ 1331251 h 1410656"/>
                <a:gd name="connsiteX47" fmla="*/ 3206921 w 5260975"/>
                <a:gd name="connsiteY47" fmla="*/ 1344886 h 1410656"/>
                <a:gd name="connsiteX48" fmla="*/ 3173123 w 5260975"/>
                <a:gd name="connsiteY48" fmla="*/ 1354488 h 1410656"/>
                <a:gd name="connsiteX49" fmla="*/ 3090646 w 5260975"/>
                <a:gd name="connsiteY49" fmla="*/ 1365337 h 1410656"/>
                <a:gd name="connsiteX50" fmla="*/ 3005480 w 5260975"/>
                <a:gd name="connsiteY50" fmla="*/ 1375802 h 1410656"/>
                <a:gd name="connsiteX51" fmla="*/ 2958721 w 5260975"/>
                <a:gd name="connsiteY51" fmla="*/ 1379259 h 1410656"/>
                <a:gd name="connsiteX52" fmla="*/ 2917915 w 5260975"/>
                <a:gd name="connsiteY52" fmla="*/ 1384733 h 1410656"/>
                <a:gd name="connsiteX53" fmla="*/ 2882389 w 5260975"/>
                <a:gd name="connsiteY53" fmla="*/ 1388189 h 1410656"/>
                <a:gd name="connsiteX54" fmla="*/ 2825837 w 5260975"/>
                <a:gd name="connsiteY54" fmla="*/ 1395198 h 1410656"/>
                <a:gd name="connsiteX55" fmla="*/ 2802313 w 5260975"/>
                <a:gd name="connsiteY55" fmla="*/ 1397023 h 1410656"/>
                <a:gd name="connsiteX56" fmla="*/ 2746816 w 5260975"/>
                <a:gd name="connsiteY56" fmla="*/ 1396926 h 1410656"/>
                <a:gd name="connsiteX57" fmla="*/ 2727517 w 5260975"/>
                <a:gd name="connsiteY57" fmla="*/ 1395966 h 1410656"/>
                <a:gd name="connsiteX58" fmla="*/ 2690359 w 5260975"/>
                <a:gd name="connsiteY58" fmla="*/ 1384060 h 1410656"/>
                <a:gd name="connsiteX59" fmla="*/ 2685943 w 5260975"/>
                <a:gd name="connsiteY59" fmla="*/ 1383196 h 1410656"/>
                <a:gd name="connsiteX60" fmla="*/ 2661554 w 5260975"/>
                <a:gd name="connsiteY60" fmla="*/ 1378491 h 1410656"/>
                <a:gd name="connsiteX61" fmla="*/ 2648208 w 5260975"/>
                <a:gd name="connsiteY61" fmla="*/ 1376955 h 1410656"/>
                <a:gd name="connsiteX62" fmla="*/ 2597512 w 5260975"/>
                <a:gd name="connsiteY62" fmla="*/ 1367162 h 1410656"/>
                <a:gd name="connsiteX63" fmla="*/ 2568324 w 5260975"/>
                <a:gd name="connsiteY63" fmla="*/ 1362553 h 1410656"/>
                <a:gd name="connsiteX64" fmla="*/ 2544704 w 5260975"/>
                <a:gd name="connsiteY64" fmla="*/ 1363225 h 1410656"/>
                <a:gd name="connsiteX65" fmla="*/ 2503225 w 5260975"/>
                <a:gd name="connsiteY65" fmla="*/ 1364089 h 1410656"/>
                <a:gd name="connsiteX66" fmla="*/ 2489975 w 5260975"/>
                <a:gd name="connsiteY66" fmla="*/ 1366298 h 1410656"/>
                <a:gd name="connsiteX67" fmla="*/ 2430061 w 5260975"/>
                <a:gd name="connsiteY67" fmla="*/ 1359960 h 1410656"/>
                <a:gd name="connsiteX68" fmla="*/ 2395880 w 5260975"/>
                <a:gd name="connsiteY68" fmla="*/ 1359480 h 1410656"/>
                <a:gd name="connsiteX69" fmla="*/ 2357378 w 5260975"/>
                <a:gd name="connsiteY69" fmla="*/ 1351607 h 1410656"/>
                <a:gd name="connsiteX70" fmla="*/ 2346145 w 5260975"/>
                <a:gd name="connsiteY70" fmla="*/ 1351991 h 1410656"/>
                <a:gd name="connsiteX71" fmla="*/ 2333567 w 5260975"/>
                <a:gd name="connsiteY71" fmla="*/ 1352663 h 1410656"/>
                <a:gd name="connsiteX72" fmla="*/ 2294968 w 5260975"/>
                <a:gd name="connsiteY72" fmla="*/ 1353240 h 1410656"/>
                <a:gd name="connsiteX73" fmla="*/ 2271540 w 5260975"/>
                <a:gd name="connsiteY73" fmla="*/ 1356120 h 1410656"/>
                <a:gd name="connsiteX74" fmla="*/ 2226895 w 5260975"/>
                <a:gd name="connsiteY74" fmla="*/ 1354392 h 1410656"/>
                <a:gd name="connsiteX75" fmla="*/ 2210379 w 5260975"/>
                <a:gd name="connsiteY75" fmla="*/ 1356888 h 1410656"/>
                <a:gd name="connsiteX76" fmla="*/ 2168613 w 5260975"/>
                <a:gd name="connsiteY76" fmla="*/ 1357176 h 1410656"/>
                <a:gd name="connsiteX77" fmla="*/ 2131167 w 5260975"/>
                <a:gd name="connsiteY77" fmla="*/ 1355736 h 1410656"/>
                <a:gd name="connsiteX78" fmla="*/ 2095065 w 5260975"/>
                <a:gd name="connsiteY78" fmla="*/ 1356504 h 1410656"/>
                <a:gd name="connsiteX79" fmla="*/ 2069237 w 5260975"/>
                <a:gd name="connsiteY79" fmla="*/ 1359672 h 1410656"/>
                <a:gd name="connsiteX80" fmla="*/ 2041201 w 5260975"/>
                <a:gd name="connsiteY80" fmla="*/ 1361592 h 1410656"/>
                <a:gd name="connsiteX81" fmla="*/ 1963909 w 5260975"/>
                <a:gd name="connsiteY81" fmla="*/ 1373018 h 1410656"/>
                <a:gd name="connsiteX82" fmla="*/ 1949603 w 5260975"/>
                <a:gd name="connsiteY82" fmla="*/ 1370234 h 1410656"/>
                <a:gd name="connsiteX83" fmla="*/ 1868373 w 5260975"/>
                <a:gd name="connsiteY83" fmla="*/ 1367641 h 1410656"/>
                <a:gd name="connsiteX84" fmla="*/ 1850707 w 5260975"/>
                <a:gd name="connsiteY84" fmla="*/ 1367834 h 1410656"/>
                <a:gd name="connsiteX85" fmla="*/ 1803275 w 5260975"/>
                <a:gd name="connsiteY85" fmla="*/ 1356504 h 1410656"/>
                <a:gd name="connsiteX86" fmla="*/ 1730112 w 5260975"/>
                <a:gd name="connsiteY86" fmla="*/ 1374459 h 1410656"/>
                <a:gd name="connsiteX87" fmla="*/ 1661652 w 5260975"/>
                <a:gd name="connsiteY87" fmla="*/ 1396926 h 1410656"/>
                <a:gd name="connsiteX88" fmla="*/ 1653011 w 5260975"/>
                <a:gd name="connsiteY88" fmla="*/ 1399807 h 1410656"/>
                <a:gd name="connsiteX89" fmla="*/ 1628431 w 5260975"/>
                <a:gd name="connsiteY89" fmla="*/ 1404704 h 1410656"/>
                <a:gd name="connsiteX90" fmla="*/ 1597995 w 5260975"/>
                <a:gd name="connsiteY90" fmla="*/ 1406432 h 1410656"/>
                <a:gd name="connsiteX91" fmla="*/ 1559396 w 5260975"/>
                <a:gd name="connsiteY91" fmla="*/ 1410656 h 1410656"/>
                <a:gd name="connsiteX92" fmla="*/ 1528480 w 5260975"/>
                <a:gd name="connsiteY92" fmla="*/ 1405375 h 1410656"/>
                <a:gd name="connsiteX93" fmla="*/ 1485272 w 5260975"/>
                <a:gd name="connsiteY93" fmla="*/ 1397502 h 1410656"/>
                <a:gd name="connsiteX94" fmla="*/ 1444562 w 5260975"/>
                <a:gd name="connsiteY94" fmla="*/ 1390013 h 1410656"/>
                <a:gd name="connsiteX95" fmla="*/ 1431696 w 5260975"/>
                <a:gd name="connsiteY95" fmla="*/ 1398846 h 1410656"/>
                <a:gd name="connsiteX96" fmla="*/ 1411821 w 5260975"/>
                <a:gd name="connsiteY96" fmla="*/ 1406527 h 1410656"/>
                <a:gd name="connsiteX97" fmla="*/ 1389738 w 5260975"/>
                <a:gd name="connsiteY97" fmla="*/ 1397310 h 1410656"/>
                <a:gd name="connsiteX98" fmla="*/ 1338081 w 5260975"/>
                <a:gd name="connsiteY98" fmla="*/ 1378204 h 1410656"/>
                <a:gd name="connsiteX99" fmla="*/ 1305436 w 5260975"/>
                <a:gd name="connsiteY99" fmla="*/ 1377339 h 1410656"/>
                <a:gd name="connsiteX100" fmla="*/ 1234481 w 5260975"/>
                <a:gd name="connsiteY100" fmla="*/ 1369178 h 1410656"/>
                <a:gd name="connsiteX101" fmla="*/ 1188106 w 5260975"/>
                <a:gd name="connsiteY101" fmla="*/ 1357560 h 1410656"/>
                <a:gd name="connsiteX102" fmla="*/ 1154790 w 5260975"/>
                <a:gd name="connsiteY102" fmla="*/ 1344406 h 1410656"/>
                <a:gd name="connsiteX103" fmla="*/ 1107069 w 5260975"/>
                <a:gd name="connsiteY103" fmla="*/ 1327219 h 1410656"/>
                <a:gd name="connsiteX104" fmla="*/ 1059158 w 5260975"/>
                <a:gd name="connsiteY104" fmla="*/ 1318290 h 1410656"/>
                <a:gd name="connsiteX105" fmla="*/ 1024496 w 5260975"/>
                <a:gd name="connsiteY105" fmla="*/ 1307056 h 1410656"/>
                <a:gd name="connsiteX106" fmla="*/ 982153 w 5260975"/>
                <a:gd name="connsiteY106" fmla="*/ 1299374 h 1410656"/>
                <a:gd name="connsiteX107" fmla="*/ 946628 w 5260975"/>
                <a:gd name="connsiteY107" fmla="*/ 1299087 h 1410656"/>
                <a:gd name="connsiteX108" fmla="*/ 890939 w 5260975"/>
                <a:gd name="connsiteY108" fmla="*/ 1300431 h 1410656"/>
                <a:gd name="connsiteX109" fmla="*/ 822769 w 5260975"/>
                <a:gd name="connsiteY109" fmla="*/ 1277196 h 1410656"/>
                <a:gd name="connsiteX110" fmla="*/ 795212 w 5260975"/>
                <a:gd name="connsiteY110" fmla="*/ 1272010 h 1410656"/>
                <a:gd name="connsiteX111" fmla="*/ 769288 w 5260975"/>
                <a:gd name="connsiteY111" fmla="*/ 1269610 h 1410656"/>
                <a:gd name="connsiteX112" fmla="*/ 714271 w 5260975"/>
                <a:gd name="connsiteY112" fmla="*/ 1254152 h 1410656"/>
                <a:gd name="connsiteX113" fmla="*/ 691900 w 5260975"/>
                <a:gd name="connsiteY113" fmla="*/ 1249062 h 1410656"/>
                <a:gd name="connsiteX114" fmla="*/ 660598 w 5260975"/>
                <a:gd name="connsiteY114" fmla="*/ 1249159 h 1410656"/>
                <a:gd name="connsiteX115" fmla="*/ 603662 w 5260975"/>
                <a:gd name="connsiteY115" fmla="*/ 1242054 h 1410656"/>
                <a:gd name="connsiteX116" fmla="*/ 546821 w 5260975"/>
                <a:gd name="connsiteY116" fmla="*/ 1221314 h 1410656"/>
                <a:gd name="connsiteX117" fmla="*/ 522721 w 5260975"/>
                <a:gd name="connsiteY117" fmla="*/ 1223330 h 1410656"/>
                <a:gd name="connsiteX118" fmla="*/ 514080 w 5260975"/>
                <a:gd name="connsiteY118" fmla="*/ 1222851 h 1410656"/>
                <a:gd name="connsiteX119" fmla="*/ 436404 w 5260975"/>
                <a:gd name="connsiteY119" fmla="*/ 1211424 h 1410656"/>
                <a:gd name="connsiteX120" fmla="*/ 428626 w 5260975"/>
                <a:gd name="connsiteY120" fmla="*/ 1210177 h 1410656"/>
                <a:gd name="connsiteX121" fmla="*/ 392141 w 5260975"/>
                <a:gd name="connsiteY121" fmla="*/ 1199999 h 1410656"/>
                <a:gd name="connsiteX122" fmla="*/ 300157 w 5260975"/>
                <a:gd name="connsiteY122" fmla="*/ 1193662 h 1410656"/>
                <a:gd name="connsiteX123" fmla="*/ 294493 w 5260975"/>
                <a:gd name="connsiteY123" fmla="*/ 1192894 h 1410656"/>
                <a:gd name="connsiteX124" fmla="*/ 263671 w 5260975"/>
                <a:gd name="connsiteY124" fmla="*/ 1197982 h 1410656"/>
                <a:gd name="connsiteX125" fmla="*/ 248406 w 5260975"/>
                <a:gd name="connsiteY125" fmla="*/ 1205184 h 1410656"/>
                <a:gd name="connsiteX126" fmla="*/ 224594 w 5260975"/>
                <a:gd name="connsiteY126" fmla="*/ 1212673 h 1410656"/>
                <a:gd name="connsiteX127" fmla="*/ 200398 w 5260975"/>
                <a:gd name="connsiteY127" fmla="*/ 1215458 h 1410656"/>
                <a:gd name="connsiteX128" fmla="*/ 159783 w 5260975"/>
                <a:gd name="connsiteY128" fmla="*/ 1204127 h 1410656"/>
                <a:gd name="connsiteX129" fmla="*/ 144997 w 5260975"/>
                <a:gd name="connsiteY129" fmla="*/ 1202975 h 1410656"/>
                <a:gd name="connsiteX130" fmla="*/ 112064 w 5260975"/>
                <a:gd name="connsiteY130" fmla="*/ 1197503 h 1410656"/>
                <a:gd name="connsiteX131" fmla="*/ 83259 w 5260975"/>
                <a:gd name="connsiteY131" fmla="*/ 1197887 h 1410656"/>
                <a:gd name="connsiteX132" fmla="*/ 60120 w 5260975"/>
                <a:gd name="connsiteY132" fmla="*/ 1206624 h 1410656"/>
                <a:gd name="connsiteX133" fmla="*/ 26514 w 5260975"/>
                <a:gd name="connsiteY133" fmla="*/ 1208352 h 1410656"/>
                <a:gd name="connsiteX134" fmla="*/ 4814 w 5260975"/>
                <a:gd name="connsiteY134" fmla="*/ 1202015 h 1410656"/>
                <a:gd name="connsiteX135" fmla="*/ 398 w 5260975"/>
                <a:gd name="connsiteY135" fmla="*/ 1201152 h 1410656"/>
                <a:gd name="connsiteX136" fmla="*/ 0 w 5260975"/>
                <a:gd name="connsiteY136" fmla="*/ 1201150 h 1410656"/>
                <a:gd name="connsiteX137" fmla="*/ 0 w 5260975"/>
                <a:gd name="connsiteY137" fmla="*/ 1004512 h 1410656"/>
                <a:gd name="connsiteX138" fmla="*/ 30355 w 5260975"/>
                <a:gd name="connsiteY138" fmla="*/ 1002784 h 1410656"/>
                <a:gd name="connsiteX139" fmla="*/ 52151 w 5260975"/>
                <a:gd name="connsiteY139" fmla="*/ 997695 h 1410656"/>
                <a:gd name="connsiteX140" fmla="*/ 64248 w 5260975"/>
                <a:gd name="connsiteY140" fmla="*/ 994430 h 1410656"/>
                <a:gd name="connsiteX141" fmla="*/ 126370 w 5260975"/>
                <a:gd name="connsiteY141" fmla="*/ 985405 h 1410656"/>
                <a:gd name="connsiteX142" fmla="*/ 154022 w 5260975"/>
                <a:gd name="connsiteY142" fmla="*/ 975708 h 1410656"/>
                <a:gd name="connsiteX143" fmla="*/ 161512 w 5260975"/>
                <a:gd name="connsiteY143" fmla="*/ 974268 h 1410656"/>
                <a:gd name="connsiteX144" fmla="*/ 202510 w 5260975"/>
                <a:gd name="connsiteY144" fmla="*/ 978300 h 1410656"/>
                <a:gd name="connsiteX145" fmla="*/ 233235 w 5260975"/>
                <a:gd name="connsiteY145" fmla="*/ 993950 h 1410656"/>
                <a:gd name="connsiteX146" fmla="*/ 239188 w 5260975"/>
                <a:gd name="connsiteY146" fmla="*/ 999231 h 1410656"/>
                <a:gd name="connsiteX147" fmla="*/ 324834 w 5260975"/>
                <a:gd name="connsiteY147" fmla="*/ 997407 h 1410656"/>
                <a:gd name="connsiteX148" fmla="*/ 337987 w 5260975"/>
                <a:gd name="connsiteY148" fmla="*/ 995198 h 1410656"/>
                <a:gd name="connsiteX149" fmla="*/ 401550 w 5260975"/>
                <a:gd name="connsiteY149" fmla="*/ 1004416 h 1410656"/>
                <a:gd name="connsiteX150" fmla="*/ 420081 w 5260975"/>
                <a:gd name="connsiteY150" fmla="*/ 1006240 h 1410656"/>
                <a:gd name="connsiteX151" fmla="*/ 486523 w 5260975"/>
                <a:gd name="connsiteY151" fmla="*/ 1014498 h 1410656"/>
                <a:gd name="connsiteX152" fmla="*/ 495932 w 5260975"/>
                <a:gd name="connsiteY152" fmla="*/ 1006817 h 1410656"/>
                <a:gd name="connsiteX153" fmla="*/ 523009 w 5260975"/>
                <a:gd name="connsiteY153" fmla="*/ 987517 h 1410656"/>
                <a:gd name="connsiteX154" fmla="*/ 576393 w 5260975"/>
                <a:gd name="connsiteY154" fmla="*/ 970427 h 1410656"/>
                <a:gd name="connsiteX155" fmla="*/ 590892 w 5260975"/>
                <a:gd name="connsiteY155" fmla="*/ 971387 h 1410656"/>
                <a:gd name="connsiteX156" fmla="*/ 627569 w 5260975"/>
                <a:gd name="connsiteY156" fmla="*/ 999904 h 1410656"/>
                <a:gd name="connsiteX157" fmla="*/ 645429 w 5260975"/>
                <a:gd name="connsiteY157" fmla="*/ 1011329 h 1410656"/>
                <a:gd name="connsiteX158" fmla="*/ 696125 w 5260975"/>
                <a:gd name="connsiteY158" fmla="*/ 1032356 h 1410656"/>
                <a:gd name="connsiteX159" fmla="*/ 700349 w 5260975"/>
                <a:gd name="connsiteY159" fmla="*/ 1036197 h 1410656"/>
                <a:gd name="connsiteX160" fmla="*/ 737795 w 5260975"/>
                <a:gd name="connsiteY160" fmla="*/ 1081804 h 1410656"/>
                <a:gd name="connsiteX161" fmla="*/ 746244 w 5260975"/>
                <a:gd name="connsiteY161" fmla="*/ 1089581 h 1410656"/>
                <a:gd name="connsiteX162" fmla="*/ 756422 w 5260975"/>
                <a:gd name="connsiteY162" fmla="*/ 1101680 h 1410656"/>
                <a:gd name="connsiteX163" fmla="*/ 788202 w 5260975"/>
                <a:gd name="connsiteY163" fmla="*/ 1125108 h 1410656"/>
                <a:gd name="connsiteX164" fmla="*/ 827569 w 5260975"/>
                <a:gd name="connsiteY164" fmla="*/ 1132596 h 1410656"/>
                <a:gd name="connsiteX165" fmla="*/ 875097 w 5260975"/>
                <a:gd name="connsiteY165" fmla="*/ 1144022 h 1410656"/>
                <a:gd name="connsiteX166" fmla="*/ 894972 w 5260975"/>
                <a:gd name="connsiteY166" fmla="*/ 1151704 h 1410656"/>
                <a:gd name="connsiteX167" fmla="*/ 948260 w 5260975"/>
                <a:gd name="connsiteY167" fmla="*/ 1166298 h 1410656"/>
                <a:gd name="connsiteX168" fmla="*/ 986282 w 5260975"/>
                <a:gd name="connsiteY168" fmla="*/ 1178588 h 1410656"/>
                <a:gd name="connsiteX169" fmla="*/ 1041107 w 5260975"/>
                <a:gd name="connsiteY169" fmla="*/ 1185789 h 1410656"/>
                <a:gd name="connsiteX170" fmla="*/ 1067703 w 5260975"/>
                <a:gd name="connsiteY170" fmla="*/ 1186076 h 1410656"/>
                <a:gd name="connsiteX171" fmla="*/ 1116574 w 5260975"/>
                <a:gd name="connsiteY171" fmla="*/ 1222946 h 1410656"/>
                <a:gd name="connsiteX172" fmla="*/ 1155557 w 5260975"/>
                <a:gd name="connsiteY172" fmla="*/ 1247335 h 1410656"/>
                <a:gd name="connsiteX173" fmla="*/ 1196556 w 5260975"/>
                <a:gd name="connsiteY173" fmla="*/ 1235525 h 1410656"/>
                <a:gd name="connsiteX174" fmla="*/ 1207693 w 5260975"/>
                <a:gd name="connsiteY174" fmla="*/ 1224387 h 1410656"/>
                <a:gd name="connsiteX175" fmla="*/ 1274904 w 5260975"/>
                <a:gd name="connsiteY175" fmla="*/ 1213826 h 1410656"/>
                <a:gd name="connsiteX176" fmla="*/ 1370919 w 5260975"/>
                <a:gd name="connsiteY176" fmla="*/ 1213442 h 1410656"/>
                <a:gd name="connsiteX177" fmla="*/ 1530593 w 5260975"/>
                <a:gd name="connsiteY177" fmla="*/ 1189437 h 1410656"/>
                <a:gd name="connsiteX178" fmla="*/ 1558436 w 5260975"/>
                <a:gd name="connsiteY178" fmla="*/ 1178299 h 1410656"/>
                <a:gd name="connsiteX179" fmla="*/ 1589737 w 5260975"/>
                <a:gd name="connsiteY179" fmla="*/ 1175515 h 1410656"/>
                <a:gd name="connsiteX180" fmla="*/ 1601740 w 5260975"/>
                <a:gd name="connsiteY180" fmla="*/ 1182333 h 1410656"/>
                <a:gd name="connsiteX181" fmla="*/ 1654259 w 5260975"/>
                <a:gd name="connsiteY181" fmla="*/ 1192510 h 1410656"/>
                <a:gd name="connsiteX182" fmla="*/ 1664246 w 5260975"/>
                <a:gd name="connsiteY182" fmla="*/ 1192702 h 1410656"/>
                <a:gd name="connsiteX183" fmla="*/ 1698427 w 5260975"/>
                <a:gd name="connsiteY183" fmla="*/ 1188381 h 1410656"/>
                <a:gd name="connsiteX184" fmla="*/ 1730112 w 5260975"/>
                <a:gd name="connsiteY184" fmla="*/ 1185885 h 1410656"/>
                <a:gd name="connsiteX185" fmla="*/ 1809996 w 5260975"/>
                <a:gd name="connsiteY185" fmla="*/ 1194046 h 1410656"/>
                <a:gd name="connsiteX186" fmla="*/ 1871254 w 5260975"/>
                <a:gd name="connsiteY186" fmla="*/ 1192126 h 1410656"/>
                <a:gd name="connsiteX187" fmla="*/ 1899482 w 5260975"/>
                <a:gd name="connsiteY187" fmla="*/ 1194046 h 1410656"/>
                <a:gd name="connsiteX188" fmla="*/ 1915420 w 5260975"/>
                <a:gd name="connsiteY188" fmla="*/ 1196927 h 1410656"/>
                <a:gd name="connsiteX189" fmla="*/ 1951522 w 5260975"/>
                <a:gd name="connsiteY189" fmla="*/ 1216994 h 1410656"/>
                <a:gd name="connsiteX190" fmla="*/ 1971302 w 5260975"/>
                <a:gd name="connsiteY190" fmla="*/ 1221507 h 1410656"/>
                <a:gd name="connsiteX191" fmla="*/ 2030831 w 5260975"/>
                <a:gd name="connsiteY191" fmla="*/ 1221123 h 1410656"/>
                <a:gd name="connsiteX192" fmla="*/ 2120125 w 5260975"/>
                <a:gd name="connsiteY192" fmla="*/ 1190878 h 1410656"/>
                <a:gd name="connsiteX193" fmla="*/ 2129439 w 5260975"/>
                <a:gd name="connsiteY193" fmla="*/ 1186845 h 1410656"/>
                <a:gd name="connsiteX194" fmla="*/ 2174854 w 5260975"/>
                <a:gd name="connsiteY194" fmla="*/ 1181852 h 1410656"/>
                <a:gd name="connsiteX195" fmla="*/ 2205674 w 5260975"/>
                <a:gd name="connsiteY195" fmla="*/ 1188669 h 1410656"/>
                <a:gd name="connsiteX196" fmla="*/ 2247634 w 5260975"/>
                <a:gd name="connsiteY196" fmla="*/ 1202784 h 1410656"/>
                <a:gd name="connsiteX197" fmla="*/ 2285367 w 5260975"/>
                <a:gd name="connsiteY197" fmla="*/ 1214594 h 1410656"/>
                <a:gd name="connsiteX198" fmla="*/ 2312827 w 5260975"/>
                <a:gd name="connsiteY198" fmla="*/ 1227939 h 1410656"/>
                <a:gd name="connsiteX199" fmla="*/ 2375622 w 5260975"/>
                <a:gd name="connsiteY199" fmla="*/ 1237733 h 1410656"/>
                <a:gd name="connsiteX200" fmla="*/ 2382151 w 5260975"/>
                <a:gd name="connsiteY200" fmla="*/ 1239365 h 1410656"/>
                <a:gd name="connsiteX201" fmla="*/ 2429390 w 5260975"/>
                <a:gd name="connsiteY201" fmla="*/ 1227459 h 1410656"/>
                <a:gd name="connsiteX202" fmla="*/ 2486134 w 5260975"/>
                <a:gd name="connsiteY202" fmla="*/ 1215362 h 1410656"/>
                <a:gd name="connsiteX203" fmla="*/ 2506394 w 5260975"/>
                <a:gd name="connsiteY203" fmla="*/ 1219490 h 1410656"/>
                <a:gd name="connsiteX204" fmla="*/ 2534142 w 5260975"/>
                <a:gd name="connsiteY204" fmla="*/ 1225347 h 1410656"/>
                <a:gd name="connsiteX205" fmla="*/ 2559874 w 5260975"/>
                <a:gd name="connsiteY205" fmla="*/ 1222275 h 1410656"/>
                <a:gd name="connsiteX206" fmla="*/ 2575525 w 5260975"/>
                <a:gd name="connsiteY206" fmla="*/ 1221987 h 1410656"/>
                <a:gd name="connsiteX207" fmla="*/ 2646960 w 5260975"/>
                <a:gd name="connsiteY207" fmla="*/ 1257896 h 1410656"/>
                <a:gd name="connsiteX208" fmla="*/ 2665107 w 5260975"/>
                <a:gd name="connsiteY208" fmla="*/ 1260873 h 1410656"/>
                <a:gd name="connsiteX209" fmla="*/ 2675381 w 5260975"/>
                <a:gd name="connsiteY209" fmla="*/ 1265290 h 1410656"/>
                <a:gd name="connsiteX210" fmla="*/ 2737311 w 5260975"/>
                <a:gd name="connsiteY210" fmla="*/ 1309841 h 1410656"/>
                <a:gd name="connsiteX211" fmla="*/ 2763619 w 5260975"/>
                <a:gd name="connsiteY211" fmla="*/ 1318866 h 1410656"/>
                <a:gd name="connsiteX212" fmla="*/ 2792519 w 5260975"/>
                <a:gd name="connsiteY212" fmla="*/ 1317041 h 1410656"/>
                <a:gd name="connsiteX213" fmla="*/ 2809226 w 5260975"/>
                <a:gd name="connsiteY213" fmla="*/ 1313777 h 1410656"/>
                <a:gd name="connsiteX214" fmla="*/ 2850705 w 5260975"/>
                <a:gd name="connsiteY214" fmla="*/ 1285452 h 1410656"/>
                <a:gd name="connsiteX215" fmla="*/ 2874324 w 5260975"/>
                <a:gd name="connsiteY215" fmla="*/ 1286413 h 1410656"/>
                <a:gd name="connsiteX216" fmla="*/ 2911194 w 5260975"/>
                <a:gd name="connsiteY216" fmla="*/ 1305903 h 1410656"/>
                <a:gd name="connsiteX217" fmla="*/ 2978116 w 5260975"/>
                <a:gd name="connsiteY217" fmla="*/ 1314641 h 1410656"/>
                <a:gd name="connsiteX218" fmla="*/ 3012106 w 5260975"/>
                <a:gd name="connsiteY218" fmla="*/ 1287373 h 1410656"/>
                <a:gd name="connsiteX219" fmla="*/ 3029676 w 5260975"/>
                <a:gd name="connsiteY219" fmla="*/ 1261161 h 1410656"/>
                <a:gd name="connsiteX220" fmla="*/ 3080469 w 5260975"/>
                <a:gd name="connsiteY220" fmla="*/ 1230724 h 1410656"/>
                <a:gd name="connsiteX221" fmla="*/ 3092567 w 5260975"/>
                <a:gd name="connsiteY221" fmla="*/ 1242054 h 1410656"/>
                <a:gd name="connsiteX222" fmla="*/ 3129821 w 5260975"/>
                <a:gd name="connsiteY222" fmla="*/ 1246855 h 1410656"/>
                <a:gd name="connsiteX223" fmla="*/ 3170147 w 5260975"/>
                <a:gd name="connsiteY223" fmla="*/ 1246471 h 1410656"/>
                <a:gd name="connsiteX224" fmla="*/ 3240429 w 5260975"/>
                <a:gd name="connsiteY224" fmla="*/ 1251559 h 1410656"/>
                <a:gd name="connsiteX225" fmla="*/ 3287189 w 5260975"/>
                <a:gd name="connsiteY225" fmla="*/ 1222466 h 1410656"/>
                <a:gd name="connsiteX226" fmla="*/ 3305049 w 5260975"/>
                <a:gd name="connsiteY226" fmla="*/ 1210465 h 1410656"/>
                <a:gd name="connsiteX227" fmla="*/ 3321755 w 5260975"/>
                <a:gd name="connsiteY227" fmla="*/ 1202784 h 1410656"/>
                <a:gd name="connsiteX228" fmla="*/ 3341055 w 5260975"/>
                <a:gd name="connsiteY228" fmla="*/ 1198463 h 1410656"/>
                <a:gd name="connsiteX229" fmla="*/ 3387621 w 5260975"/>
                <a:gd name="connsiteY229" fmla="*/ 1182140 h 1410656"/>
                <a:gd name="connsiteX230" fmla="*/ 3413161 w 5260975"/>
                <a:gd name="connsiteY230" fmla="*/ 1166105 h 1410656"/>
                <a:gd name="connsiteX231" fmla="*/ 3470579 w 5260975"/>
                <a:gd name="connsiteY231" fmla="*/ 1150647 h 1410656"/>
                <a:gd name="connsiteX232" fmla="*/ 3509657 w 5260975"/>
                <a:gd name="connsiteY232" fmla="*/ 1136821 h 1410656"/>
                <a:gd name="connsiteX233" fmla="*/ 3550847 w 5260975"/>
                <a:gd name="connsiteY233" fmla="*/ 1113009 h 1410656"/>
                <a:gd name="connsiteX234" fmla="*/ 3556608 w 5260975"/>
                <a:gd name="connsiteY234" fmla="*/ 1109361 h 1410656"/>
                <a:gd name="connsiteX235" fmla="*/ 3570435 w 5260975"/>
                <a:gd name="connsiteY235" fmla="*/ 1093710 h 1410656"/>
                <a:gd name="connsiteX236" fmla="*/ 3590501 w 5260975"/>
                <a:gd name="connsiteY236" fmla="*/ 1039846 h 1410656"/>
                <a:gd name="connsiteX237" fmla="*/ 3596263 w 5260975"/>
                <a:gd name="connsiteY237" fmla="*/ 1028900 h 1410656"/>
                <a:gd name="connsiteX238" fmla="*/ 3648591 w 5260975"/>
                <a:gd name="connsiteY238" fmla="*/ 992030 h 1410656"/>
                <a:gd name="connsiteX239" fmla="*/ 3667986 w 5260975"/>
                <a:gd name="connsiteY239" fmla="*/ 995487 h 1410656"/>
                <a:gd name="connsiteX240" fmla="*/ 3689397 w 5260975"/>
                <a:gd name="connsiteY240" fmla="*/ 1007585 h 1410656"/>
                <a:gd name="connsiteX241" fmla="*/ 3736349 w 5260975"/>
                <a:gd name="connsiteY241" fmla="*/ 1010753 h 1410656"/>
                <a:gd name="connsiteX242" fmla="*/ 3753919 w 5260975"/>
                <a:gd name="connsiteY242" fmla="*/ 1004513 h 1410656"/>
                <a:gd name="connsiteX243" fmla="*/ 3784643 w 5260975"/>
                <a:gd name="connsiteY243" fmla="*/ 987710 h 1410656"/>
                <a:gd name="connsiteX244" fmla="*/ 3808359 w 5260975"/>
                <a:gd name="connsiteY244" fmla="*/ 961689 h 1410656"/>
                <a:gd name="connsiteX245" fmla="*/ 3842829 w 5260975"/>
                <a:gd name="connsiteY245" fmla="*/ 918674 h 1410656"/>
                <a:gd name="connsiteX246" fmla="*/ 3908983 w 5260975"/>
                <a:gd name="connsiteY246" fmla="*/ 902256 h 1410656"/>
                <a:gd name="connsiteX247" fmla="*/ 3934428 w 5260975"/>
                <a:gd name="connsiteY247" fmla="*/ 896783 h 1410656"/>
                <a:gd name="connsiteX248" fmla="*/ 4026987 w 5260975"/>
                <a:gd name="connsiteY248" fmla="*/ 873835 h 1410656"/>
                <a:gd name="connsiteX249" fmla="*/ 4035051 w 5260975"/>
                <a:gd name="connsiteY249" fmla="*/ 873067 h 1410656"/>
                <a:gd name="connsiteX250" fmla="*/ 4099189 w 5260975"/>
                <a:gd name="connsiteY250" fmla="*/ 846664 h 1410656"/>
                <a:gd name="connsiteX251" fmla="*/ 4114647 w 5260975"/>
                <a:gd name="connsiteY251" fmla="*/ 840134 h 1410656"/>
                <a:gd name="connsiteX252" fmla="*/ 4133563 w 5260975"/>
                <a:gd name="connsiteY252" fmla="*/ 823427 h 1410656"/>
                <a:gd name="connsiteX253" fmla="*/ 4151039 w 5260975"/>
                <a:gd name="connsiteY253" fmla="*/ 776284 h 1410656"/>
                <a:gd name="connsiteX254" fmla="*/ 4171489 w 5260975"/>
                <a:gd name="connsiteY254" fmla="*/ 754776 h 1410656"/>
                <a:gd name="connsiteX255" fmla="*/ 4186372 w 5260975"/>
                <a:gd name="connsiteY255" fmla="*/ 741718 h 1410656"/>
                <a:gd name="connsiteX256" fmla="*/ 4199429 w 5260975"/>
                <a:gd name="connsiteY256" fmla="*/ 721940 h 1410656"/>
                <a:gd name="connsiteX257" fmla="*/ 4212487 w 5260975"/>
                <a:gd name="connsiteY257" fmla="*/ 674604 h 1410656"/>
                <a:gd name="connsiteX258" fmla="*/ 4232555 w 5260975"/>
                <a:gd name="connsiteY258" fmla="*/ 632645 h 1410656"/>
                <a:gd name="connsiteX259" fmla="*/ 4268657 w 5260975"/>
                <a:gd name="connsiteY259" fmla="*/ 609410 h 1410656"/>
                <a:gd name="connsiteX260" fmla="*/ 4291028 w 5260975"/>
                <a:gd name="connsiteY260" fmla="*/ 597216 h 1410656"/>
                <a:gd name="connsiteX261" fmla="*/ 4379651 w 5260975"/>
                <a:gd name="connsiteY261" fmla="*/ 609506 h 1410656"/>
                <a:gd name="connsiteX262" fmla="*/ 4440139 w 5260975"/>
                <a:gd name="connsiteY262" fmla="*/ 621507 h 1410656"/>
                <a:gd name="connsiteX263" fmla="*/ 4460015 w 5260975"/>
                <a:gd name="connsiteY263" fmla="*/ 616899 h 1410656"/>
                <a:gd name="connsiteX264" fmla="*/ 4516183 w 5260975"/>
                <a:gd name="connsiteY264" fmla="*/ 577724 h 1410656"/>
                <a:gd name="connsiteX265" fmla="*/ 4571681 w 5260975"/>
                <a:gd name="connsiteY265" fmla="*/ 560250 h 1410656"/>
                <a:gd name="connsiteX266" fmla="*/ 4613447 w 5260975"/>
                <a:gd name="connsiteY266" fmla="*/ 555257 h 1410656"/>
                <a:gd name="connsiteX267" fmla="*/ 4649355 w 5260975"/>
                <a:gd name="connsiteY267" fmla="*/ 551417 h 1410656"/>
                <a:gd name="connsiteX268" fmla="*/ 4692467 w 5260975"/>
                <a:gd name="connsiteY268" fmla="*/ 540663 h 1410656"/>
                <a:gd name="connsiteX269" fmla="*/ 4716855 w 5260975"/>
                <a:gd name="connsiteY269" fmla="*/ 528949 h 1410656"/>
                <a:gd name="connsiteX270" fmla="*/ 4755645 w 5260975"/>
                <a:gd name="connsiteY270" fmla="*/ 512147 h 1410656"/>
                <a:gd name="connsiteX271" fmla="*/ 4795395 w 5260975"/>
                <a:gd name="connsiteY271" fmla="*/ 490351 h 1410656"/>
                <a:gd name="connsiteX272" fmla="*/ 4825928 w 5260975"/>
                <a:gd name="connsiteY272" fmla="*/ 459818 h 1410656"/>
                <a:gd name="connsiteX273" fmla="*/ 4842347 w 5260975"/>
                <a:gd name="connsiteY273" fmla="*/ 434086 h 1410656"/>
                <a:gd name="connsiteX274" fmla="*/ 4890451 w 5260975"/>
                <a:gd name="connsiteY274" fmla="*/ 397216 h 1410656"/>
                <a:gd name="connsiteX275" fmla="*/ 4933945 w 5260975"/>
                <a:gd name="connsiteY275" fmla="*/ 327701 h 1410656"/>
                <a:gd name="connsiteX276" fmla="*/ 4961214 w 5260975"/>
                <a:gd name="connsiteY276" fmla="*/ 298801 h 1410656"/>
                <a:gd name="connsiteX277" fmla="*/ 4976672 w 5260975"/>
                <a:gd name="connsiteY277" fmla="*/ 290639 h 1410656"/>
                <a:gd name="connsiteX278" fmla="*/ 5002979 w 5260975"/>
                <a:gd name="connsiteY278" fmla="*/ 270573 h 1410656"/>
                <a:gd name="connsiteX279" fmla="*/ 5018535 w 5260975"/>
                <a:gd name="connsiteY279" fmla="*/ 255690 h 1410656"/>
                <a:gd name="connsiteX280" fmla="*/ 5061069 w 5260975"/>
                <a:gd name="connsiteY280" fmla="*/ 200961 h 1410656"/>
                <a:gd name="connsiteX281" fmla="*/ 5074127 w 5260975"/>
                <a:gd name="connsiteY281" fmla="*/ 184735 h 1410656"/>
                <a:gd name="connsiteX282" fmla="*/ 5101108 w 5260975"/>
                <a:gd name="connsiteY282" fmla="*/ 156891 h 1410656"/>
                <a:gd name="connsiteX283" fmla="*/ 5112918 w 5260975"/>
                <a:gd name="connsiteY283" fmla="*/ 148441 h 1410656"/>
                <a:gd name="connsiteX284" fmla="*/ 5133753 w 5260975"/>
                <a:gd name="connsiteY284" fmla="*/ 125782 h 1410656"/>
                <a:gd name="connsiteX285" fmla="*/ 5183393 w 5260975"/>
                <a:gd name="connsiteY285" fmla="*/ 66348 h 1410656"/>
                <a:gd name="connsiteX286" fmla="*/ 5204709 w 5260975"/>
                <a:gd name="connsiteY286" fmla="*/ 33030 h 1410656"/>
                <a:gd name="connsiteX287" fmla="*/ 5247243 w 5260975"/>
                <a:gd name="connsiteY287" fmla="*/ 8451 h 1410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Lst>
              <a:rect l="l" t="t" r="r" b="b"/>
              <a:pathLst>
                <a:path w="5260975" h="1410656">
                  <a:moveTo>
                    <a:pt x="5260975" y="0"/>
                  </a:moveTo>
                  <a:lnTo>
                    <a:pt x="5260975" y="221634"/>
                  </a:lnTo>
                  <a:lnTo>
                    <a:pt x="5226503" y="237063"/>
                  </a:lnTo>
                  <a:cubicBezTo>
                    <a:pt x="5219783" y="239848"/>
                    <a:pt x="5212389" y="241384"/>
                    <a:pt x="5206341" y="245128"/>
                  </a:cubicBezTo>
                  <a:cubicBezTo>
                    <a:pt x="5178495" y="262219"/>
                    <a:pt x="5151515" y="280654"/>
                    <a:pt x="5123287" y="297073"/>
                  </a:cubicBezTo>
                  <a:cubicBezTo>
                    <a:pt x="5094195" y="314067"/>
                    <a:pt x="5068175" y="334134"/>
                    <a:pt x="5048107" y="361307"/>
                  </a:cubicBezTo>
                  <a:cubicBezTo>
                    <a:pt x="5029480" y="386559"/>
                    <a:pt x="5011429" y="412194"/>
                    <a:pt x="4992899" y="437542"/>
                  </a:cubicBezTo>
                  <a:cubicBezTo>
                    <a:pt x="4988194" y="443975"/>
                    <a:pt x="4983873" y="451561"/>
                    <a:pt x="4977440" y="455690"/>
                  </a:cubicBezTo>
                  <a:cubicBezTo>
                    <a:pt x="4964094" y="464331"/>
                    <a:pt x="4949499" y="471340"/>
                    <a:pt x="4935193" y="478445"/>
                  </a:cubicBezTo>
                  <a:cubicBezTo>
                    <a:pt x="4922903" y="484494"/>
                    <a:pt x="4909845" y="489006"/>
                    <a:pt x="4897844" y="495535"/>
                  </a:cubicBezTo>
                  <a:cubicBezTo>
                    <a:pt x="4888243" y="500721"/>
                    <a:pt x="4879697" y="507922"/>
                    <a:pt x="4870767" y="514451"/>
                  </a:cubicBezTo>
                  <a:cubicBezTo>
                    <a:pt x="4862990" y="520115"/>
                    <a:pt x="4854445" y="525012"/>
                    <a:pt x="4847916" y="531830"/>
                  </a:cubicBezTo>
                  <a:cubicBezTo>
                    <a:pt x="4831977" y="548344"/>
                    <a:pt x="4815942" y="564571"/>
                    <a:pt x="4796163" y="576765"/>
                  </a:cubicBezTo>
                  <a:cubicBezTo>
                    <a:pt x="4776672" y="588862"/>
                    <a:pt x="4758237" y="602401"/>
                    <a:pt x="4738843" y="614691"/>
                  </a:cubicBezTo>
                  <a:cubicBezTo>
                    <a:pt x="4719831" y="626693"/>
                    <a:pt x="4702645" y="639846"/>
                    <a:pt x="4692755" y="661162"/>
                  </a:cubicBezTo>
                  <a:cubicBezTo>
                    <a:pt x="4688339" y="670571"/>
                    <a:pt x="4682097" y="680845"/>
                    <a:pt x="4673744" y="686318"/>
                  </a:cubicBezTo>
                  <a:cubicBezTo>
                    <a:pt x="4661838" y="694095"/>
                    <a:pt x="4646764" y="696880"/>
                    <a:pt x="4633801" y="703505"/>
                  </a:cubicBezTo>
                  <a:cubicBezTo>
                    <a:pt x="4618535" y="711282"/>
                    <a:pt x="4600869" y="718003"/>
                    <a:pt x="4590499" y="730389"/>
                  </a:cubicBezTo>
                  <a:cubicBezTo>
                    <a:pt x="4581281" y="741431"/>
                    <a:pt x="4571968" y="750072"/>
                    <a:pt x="4559773" y="757081"/>
                  </a:cubicBezTo>
                  <a:cubicBezTo>
                    <a:pt x="4551229" y="761978"/>
                    <a:pt x="4544892" y="770907"/>
                    <a:pt x="4536059" y="774940"/>
                  </a:cubicBezTo>
                  <a:cubicBezTo>
                    <a:pt x="4524441" y="780317"/>
                    <a:pt x="4512727" y="784542"/>
                    <a:pt x="4502549" y="792895"/>
                  </a:cubicBezTo>
                  <a:cubicBezTo>
                    <a:pt x="4491987" y="801536"/>
                    <a:pt x="4479986" y="808353"/>
                    <a:pt x="4468944" y="816419"/>
                  </a:cubicBezTo>
                  <a:cubicBezTo>
                    <a:pt x="4463087" y="820739"/>
                    <a:pt x="4458286" y="826404"/>
                    <a:pt x="4452622" y="830917"/>
                  </a:cubicBezTo>
                  <a:cubicBezTo>
                    <a:pt x="4442252" y="839174"/>
                    <a:pt x="4431690" y="847239"/>
                    <a:pt x="4421032" y="855016"/>
                  </a:cubicBezTo>
                  <a:cubicBezTo>
                    <a:pt x="4410375" y="862794"/>
                    <a:pt x="4400197" y="871819"/>
                    <a:pt x="4388483" y="877484"/>
                  </a:cubicBezTo>
                  <a:cubicBezTo>
                    <a:pt x="4368513" y="887086"/>
                    <a:pt x="4346717" y="892847"/>
                    <a:pt x="4327321" y="903216"/>
                  </a:cubicBezTo>
                  <a:cubicBezTo>
                    <a:pt x="4307639" y="913777"/>
                    <a:pt x="4289107" y="927028"/>
                    <a:pt x="4271633" y="941046"/>
                  </a:cubicBezTo>
                  <a:cubicBezTo>
                    <a:pt x="4257807" y="952088"/>
                    <a:pt x="4244845" y="963034"/>
                    <a:pt x="4227465" y="968698"/>
                  </a:cubicBezTo>
                  <a:cubicBezTo>
                    <a:pt x="4217768" y="971867"/>
                    <a:pt x="4207591" y="978780"/>
                    <a:pt x="4201733" y="986846"/>
                  </a:cubicBezTo>
                  <a:cubicBezTo>
                    <a:pt x="4189059" y="1004416"/>
                    <a:pt x="4172833" y="1016802"/>
                    <a:pt x="4154494" y="1027364"/>
                  </a:cubicBezTo>
                  <a:cubicBezTo>
                    <a:pt x="4130010" y="1041574"/>
                    <a:pt x="4105814" y="1056072"/>
                    <a:pt x="4081234" y="1069994"/>
                  </a:cubicBezTo>
                  <a:cubicBezTo>
                    <a:pt x="4066737" y="1078252"/>
                    <a:pt x="4052335" y="1086989"/>
                    <a:pt x="4036971" y="1093038"/>
                  </a:cubicBezTo>
                  <a:cubicBezTo>
                    <a:pt x="4005575" y="1105520"/>
                    <a:pt x="3973410" y="1116177"/>
                    <a:pt x="3941725" y="1127796"/>
                  </a:cubicBezTo>
                  <a:cubicBezTo>
                    <a:pt x="3931355" y="1131540"/>
                    <a:pt x="3921561" y="1136917"/>
                    <a:pt x="3910999" y="1140182"/>
                  </a:cubicBezTo>
                  <a:cubicBezTo>
                    <a:pt x="3899573" y="1143734"/>
                    <a:pt x="3887285" y="1144790"/>
                    <a:pt x="3875859" y="1148343"/>
                  </a:cubicBezTo>
                  <a:cubicBezTo>
                    <a:pt x="3856847" y="1154199"/>
                    <a:pt x="3838412" y="1161689"/>
                    <a:pt x="3819401" y="1167642"/>
                  </a:cubicBezTo>
                  <a:cubicBezTo>
                    <a:pt x="3782723" y="1179068"/>
                    <a:pt x="3745949" y="1190014"/>
                    <a:pt x="3709176" y="1200863"/>
                  </a:cubicBezTo>
                  <a:cubicBezTo>
                    <a:pt x="3701303" y="1203168"/>
                    <a:pt x="3692757" y="1203456"/>
                    <a:pt x="3684981" y="1205952"/>
                  </a:cubicBezTo>
                  <a:cubicBezTo>
                    <a:pt x="3664337" y="1212673"/>
                    <a:pt x="3643789" y="1219970"/>
                    <a:pt x="3623338" y="1227363"/>
                  </a:cubicBezTo>
                  <a:cubicBezTo>
                    <a:pt x="3610953" y="1231876"/>
                    <a:pt x="3598854" y="1237445"/>
                    <a:pt x="3586373" y="1241765"/>
                  </a:cubicBezTo>
                  <a:cubicBezTo>
                    <a:pt x="3576387" y="1245222"/>
                    <a:pt x="3566113" y="1247910"/>
                    <a:pt x="3555743" y="1250023"/>
                  </a:cubicBezTo>
                  <a:cubicBezTo>
                    <a:pt x="3546814" y="1251848"/>
                    <a:pt x="3537501" y="1251655"/>
                    <a:pt x="3528667" y="1253864"/>
                  </a:cubicBezTo>
                  <a:cubicBezTo>
                    <a:pt x="3504759" y="1259816"/>
                    <a:pt x="3481140" y="1266538"/>
                    <a:pt x="3457424" y="1272874"/>
                  </a:cubicBezTo>
                  <a:cubicBezTo>
                    <a:pt x="3447919" y="1275371"/>
                    <a:pt x="3438221" y="1277196"/>
                    <a:pt x="3429003" y="1280364"/>
                  </a:cubicBezTo>
                  <a:cubicBezTo>
                    <a:pt x="3404327" y="1288717"/>
                    <a:pt x="3380036" y="1298222"/>
                    <a:pt x="3355264" y="1306096"/>
                  </a:cubicBezTo>
                  <a:cubicBezTo>
                    <a:pt x="3334717" y="1312625"/>
                    <a:pt x="3313593" y="1317329"/>
                    <a:pt x="3292757" y="1323090"/>
                  </a:cubicBezTo>
                  <a:cubicBezTo>
                    <a:pt x="3283924" y="1325587"/>
                    <a:pt x="3275475" y="1329140"/>
                    <a:pt x="3266643" y="1331251"/>
                  </a:cubicBezTo>
                  <a:cubicBezTo>
                    <a:pt x="3246863" y="1336053"/>
                    <a:pt x="3226796" y="1340085"/>
                    <a:pt x="3206921" y="1344886"/>
                  </a:cubicBezTo>
                  <a:cubicBezTo>
                    <a:pt x="3195590" y="1347670"/>
                    <a:pt x="3184645" y="1352663"/>
                    <a:pt x="3173123" y="1354488"/>
                  </a:cubicBezTo>
                  <a:cubicBezTo>
                    <a:pt x="3145759" y="1358808"/>
                    <a:pt x="3118203" y="1361880"/>
                    <a:pt x="3090646" y="1365337"/>
                  </a:cubicBezTo>
                  <a:cubicBezTo>
                    <a:pt x="3062227" y="1368889"/>
                    <a:pt x="3033902" y="1372634"/>
                    <a:pt x="3005480" y="1375802"/>
                  </a:cubicBezTo>
                  <a:cubicBezTo>
                    <a:pt x="2989926" y="1377435"/>
                    <a:pt x="2974275" y="1377723"/>
                    <a:pt x="2958721" y="1379259"/>
                  </a:cubicBezTo>
                  <a:cubicBezTo>
                    <a:pt x="2945087" y="1380604"/>
                    <a:pt x="2931549" y="1383100"/>
                    <a:pt x="2917915" y="1384733"/>
                  </a:cubicBezTo>
                  <a:cubicBezTo>
                    <a:pt x="2906105" y="1386076"/>
                    <a:pt x="2894199" y="1386844"/>
                    <a:pt x="2882389" y="1388189"/>
                  </a:cubicBezTo>
                  <a:cubicBezTo>
                    <a:pt x="2863475" y="1390397"/>
                    <a:pt x="2844655" y="1392894"/>
                    <a:pt x="2825837" y="1395198"/>
                  </a:cubicBezTo>
                  <a:cubicBezTo>
                    <a:pt x="2817964" y="1396062"/>
                    <a:pt x="2809706" y="1398462"/>
                    <a:pt x="2802313" y="1397023"/>
                  </a:cubicBezTo>
                  <a:cubicBezTo>
                    <a:pt x="2783686" y="1393373"/>
                    <a:pt x="2765347" y="1394430"/>
                    <a:pt x="2746816" y="1396926"/>
                  </a:cubicBezTo>
                  <a:cubicBezTo>
                    <a:pt x="2740479" y="1397791"/>
                    <a:pt x="2733662" y="1397598"/>
                    <a:pt x="2727517" y="1395966"/>
                  </a:cubicBezTo>
                  <a:cubicBezTo>
                    <a:pt x="2714939" y="1392701"/>
                    <a:pt x="2702745" y="1388092"/>
                    <a:pt x="2690359" y="1384060"/>
                  </a:cubicBezTo>
                  <a:cubicBezTo>
                    <a:pt x="2689014" y="1383580"/>
                    <a:pt x="2687382" y="1383484"/>
                    <a:pt x="2685943" y="1383196"/>
                  </a:cubicBezTo>
                  <a:cubicBezTo>
                    <a:pt x="2677781" y="1381563"/>
                    <a:pt x="2669717" y="1379931"/>
                    <a:pt x="2661554" y="1378491"/>
                  </a:cubicBezTo>
                  <a:cubicBezTo>
                    <a:pt x="2657138" y="1377723"/>
                    <a:pt x="2652625" y="1377627"/>
                    <a:pt x="2648208" y="1376955"/>
                  </a:cubicBezTo>
                  <a:cubicBezTo>
                    <a:pt x="2631118" y="1374266"/>
                    <a:pt x="2612299" y="1378779"/>
                    <a:pt x="2597512" y="1367162"/>
                  </a:cubicBezTo>
                  <a:cubicBezTo>
                    <a:pt x="2587911" y="1359672"/>
                    <a:pt x="2578597" y="1361401"/>
                    <a:pt x="2568324" y="1362553"/>
                  </a:cubicBezTo>
                  <a:cubicBezTo>
                    <a:pt x="2560547" y="1363417"/>
                    <a:pt x="2552577" y="1363128"/>
                    <a:pt x="2544704" y="1363225"/>
                  </a:cubicBezTo>
                  <a:cubicBezTo>
                    <a:pt x="2530878" y="1363512"/>
                    <a:pt x="2517052" y="1363609"/>
                    <a:pt x="2503225" y="1364089"/>
                  </a:cubicBezTo>
                  <a:cubicBezTo>
                    <a:pt x="2498808" y="1364281"/>
                    <a:pt x="2494297" y="1366682"/>
                    <a:pt x="2489975" y="1366298"/>
                  </a:cubicBezTo>
                  <a:cubicBezTo>
                    <a:pt x="2470004" y="1364473"/>
                    <a:pt x="2450033" y="1361592"/>
                    <a:pt x="2430061" y="1359960"/>
                  </a:cubicBezTo>
                  <a:cubicBezTo>
                    <a:pt x="2418732" y="1359001"/>
                    <a:pt x="2407114" y="1360824"/>
                    <a:pt x="2395880" y="1359480"/>
                  </a:cubicBezTo>
                  <a:cubicBezTo>
                    <a:pt x="2382919" y="1357944"/>
                    <a:pt x="2370245" y="1354008"/>
                    <a:pt x="2357378" y="1351607"/>
                  </a:cubicBezTo>
                  <a:cubicBezTo>
                    <a:pt x="2353826" y="1350935"/>
                    <a:pt x="2349889" y="1351799"/>
                    <a:pt x="2346145" y="1351991"/>
                  </a:cubicBezTo>
                  <a:cubicBezTo>
                    <a:pt x="2341920" y="1352183"/>
                    <a:pt x="2337791" y="1352567"/>
                    <a:pt x="2333567" y="1352663"/>
                  </a:cubicBezTo>
                  <a:cubicBezTo>
                    <a:pt x="2320700" y="1352856"/>
                    <a:pt x="2307835" y="1352567"/>
                    <a:pt x="2294968" y="1353240"/>
                  </a:cubicBezTo>
                  <a:cubicBezTo>
                    <a:pt x="2287095" y="1353624"/>
                    <a:pt x="2278839" y="1357560"/>
                    <a:pt x="2271540" y="1356120"/>
                  </a:cubicBezTo>
                  <a:cubicBezTo>
                    <a:pt x="2256659" y="1353335"/>
                    <a:pt x="2241776" y="1359576"/>
                    <a:pt x="2226895" y="1354392"/>
                  </a:cubicBezTo>
                  <a:cubicBezTo>
                    <a:pt x="2222285" y="1352856"/>
                    <a:pt x="2215948" y="1356696"/>
                    <a:pt x="2210379" y="1356888"/>
                  </a:cubicBezTo>
                  <a:cubicBezTo>
                    <a:pt x="2196457" y="1357368"/>
                    <a:pt x="2182535" y="1357272"/>
                    <a:pt x="2168613" y="1357176"/>
                  </a:cubicBezTo>
                  <a:cubicBezTo>
                    <a:pt x="2156131" y="1357080"/>
                    <a:pt x="2143168" y="1358424"/>
                    <a:pt x="2131167" y="1355736"/>
                  </a:cubicBezTo>
                  <a:cubicBezTo>
                    <a:pt x="2118588" y="1352856"/>
                    <a:pt x="2107259" y="1353240"/>
                    <a:pt x="2095065" y="1356504"/>
                  </a:cubicBezTo>
                  <a:cubicBezTo>
                    <a:pt x="2086711" y="1358712"/>
                    <a:pt x="2077878" y="1359001"/>
                    <a:pt x="2069237" y="1359672"/>
                  </a:cubicBezTo>
                  <a:cubicBezTo>
                    <a:pt x="2059924" y="1360440"/>
                    <a:pt x="2049650" y="1358424"/>
                    <a:pt x="2041201" y="1361592"/>
                  </a:cubicBezTo>
                  <a:cubicBezTo>
                    <a:pt x="2016044" y="1371002"/>
                    <a:pt x="1990216" y="1373018"/>
                    <a:pt x="1963909" y="1373018"/>
                  </a:cubicBezTo>
                  <a:cubicBezTo>
                    <a:pt x="1959107" y="1373018"/>
                    <a:pt x="1954210" y="1371675"/>
                    <a:pt x="1949603" y="1370234"/>
                  </a:cubicBezTo>
                  <a:cubicBezTo>
                    <a:pt x="1922717" y="1361592"/>
                    <a:pt x="1895737" y="1362360"/>
                    <a:pt x="1868373" y="1367641"/>
                  </a:cubicBezTo>
                  <a:cubicBezTo>
                    <a:pt x="1862708" y="1368794"/>
                    <a:pt x="1856372" y="1368986"/>
                    <a:pt x="1850707" y="1367834"/>
                  </a:cubicBezTo>
                  <a:cubicBezTo>
                    <a:pt x="1834768" y="1364473"/>
                    <a:pt x="1819309" y="1358904"/>
                    <a:pt x="1803275" y="1356504"/>
                  </a:cubicBezTo>
                  <a:cubicBezTo>
                    <a:pt x="1776775" y="1352567"/>
                    <a:pt x="1753828" y="1365817"/>
                    <a:pt x="1730112" y="1374459"/>
                  </a:cubicBezTo>
                  <a:cubicBezTo>
                    <a:pt x="1707548" y="1382620"/>
                    <a:pt x="1688345" y="1401055"/>
                    <a:pt x="1661652" y="1396926"/>
                  </a:cubicBezTo>
                  <a:cubicBezTo>
                    <a:pt x="1658965" y="1396542"/>
                    <a:pt x="1655988" y="1399134"/>
                    <a:pt x="1653011" y="1399807"/>
                  </a:cubicBezTo>
                  <a:cubicBezTo>
                    <a:pt x="1644850" y="1401631"/>
                    <a:pt x="1636689" y="1403839"/>
                    <a:pt x="1628431" y="1404704"/>
                  </a:cubicBezTo>
                  <a:cubicBezTo>
                    <a:pt x="1618350" y="1405856"/>
                    <a:pt x="1608076" y="1405472"/>
                    <a:pt x="1597995" y="1406432"/>
                  </a:cubicBezTo>
                  <a:cubicBezTo>
                    <a:pt x="1585032" y="1407584"/>
                    <a:pt x="1572263" y="1410656"/>
                    <a:pt x="1559396" y="1410656"/>
                  </a:cubicBezTo>
                  <a:cubicBezTo>
                    <a:pt x="1549026" y="1410656"/>
                    <a:pt x="1538753" y="1407104"/>
                    <a:pt x="1528480" y="1405375"/>
                  </a:cubicBezTo>
                  <a:cubicBezTo>
                    <a:pt x="1513981" y="1402975"/>
                    <a:pt x="1498042" y="1403647"/>
                    <a:pt x="1485272" y="1397502"/>
                  </a:cubicBezTo>
                  <a:cubicBezTo>
                    <a:pt x="1471639" y="1390973"/>
                    <a:pt x="1458676" y="1387997"/>
                    <a:pt x="1444562" y="1390013"/>
                  </a:cubicBezTo>
                  <a:cubicBezTo>
                    <a:pt x="1439857" y="1390685"/>
                    <a:pt x="1433808" y="1394718"/>
                    <a:pt x="1431696" y="1398846"/>
                  </a:cubicBezTo>
                  <a:cubicBezTo>
                    <a:pt x="1426991" y="1408064"/>
                    <a:pt x="1420559" y="1409697"/>
                    <a:pt x="1411821" y="1406527"/>
                  </a:cubicBezTo>
                  <a:cubicBezTo>
                    <a:pt x="1404236" y="1403839"/>
                    <a:pt x="1394922" y="1402495"/>
                    <a:pt x="1389738" y="1397310"/>
                  </a:cubicBezTo>
                  <a:cubicBezTo>
                    <a:pt x="1375047" y="1382620"/>
                    <a:pt x="1356324" y="1382140"/>
                    <a:pt x="1338081" y="1378204"/>
                  </a:cubicBezTo>
                  <a:cubicBezTo>
                    <a:pt x="1326945" y="1375802"/>
                    <a:pt x="1316574" y="1375707"/>
                    <a:pt x="1305436" y="1377339"/>
                  </a:cubicBezTo>
                  <a:cubicBezTo>
                    <a:pt x="1281241" y="1380988"/>
                    <a:pt x="1257717" y="1375802"/>
                    <a:pt x="1234481" y="1369178"/>
                  </a:cubicBezTo>
                  <a:cubicBezTo>
                    <a:pt x="1219118" y="1364761"/>
                    <a:pt x="1203372" y="1362073"/>
                    <a:pt x="1188106" y="1357560"/>
                  </a:cubicBezTo>
                  <a:cubicBezTo>
                    <a:pt x="1176680" y="1354104"/>
                    <a:pt x="1165255" y="1349975"/>
                    <a:pt x="1154790" y="1344406"/>
                  </a:cubicBezTo>
                  <a:cubicBezTo>
                    <a:pt x="1139618" y="1336244"/>
                    <a:pt x="1126369" y="1323954"/>
                    <a:pt x="1107069" y="1327219"/>
                  </a:cubicBezTo>
                  <a:cubicBezTo>
                    <a:pt x="1090074" y="1330099"/>
                    <a:pt x="1074713" y="1324051"/>
                    <a:pt x="1059158" y="1318290"/>
                  </a:cubicBezTo>
                  <a:cubicBezTo>
                    <a:pt x="1047732" y="1314065"/>
                    <a:pt x="1036308" y="1309744"/>
                    <a:pt x="1024496" y="1307056"/>
                  </a:cubicBezTo>
                  <a:cubicBezTo>
                    <a:pt x="1010478" y="1303887"/>
                    <a:pt x="994635" y="1305232"/>
                    <a:pt x="982153" y="1299374"/>
                  </a:cubicBezTo>
                  <a:cubicBezTo>
                    <a:pt x="969095" y="1293229"/>
                    <a:pt x="958246" y="1297358"/>
                    <a:pt x="946628" y="1299087"/>
                  </a:cubicBezTo>
                  <a:cubicBezTo>
                    <a:pt x="928097" y="1301775"/>
                    <a:pt x="909661" y="1306768"/>
                    <a:pt x="890939" y="1300431"/>
                  </a:cubicBezTo>
                  <a:cubicBezTo>
                    <a:pt x="868184" y="1292750"/>
                    <a:pt x="845620" y="1284493"/>
                    <a:pt x="822769" y="1277196"/>
                  </a:cubicBezTo>
                  <a:cubicBezTo>
                    <a:pt x="813934" y="1274410"/>
                    <a:pt x="804431" y="1273258"/>
                    <a:pt x="795212" y="1272010"/>
                  </a:cubicBezTo>
                  <a:cubicBezTo>
                    <a:pt x="786476" y="1270954"/>
                    <a:pt x="776010" y="1273642"/>
                    <a:pt x="769288" y="1269610"/>
                  </a:cubicBezTo>
                  <a:cubicBezTo>
                    <a:pt x="752005" y="1259241"/>
                    <a:pt x="734243" y="1254152"/>
                    <a:pt x="714271" y="1254152"/>
                  </a:cubicBezTo>
                  <a:cubicBezTo>
                    <a:pt x="706781" y="1254152"/>
                    <a:pt x="699484" y="1249831"/>
                    <a:pt x="691900" y="1249062"/>
                  </a:cubicBezTo>
                  <a:cubicBezTo>
                    <a:pt x="681529" y="1248103"/>
                    <a:pt x="669623" y="1245510"/>
                    <a:pt x="660598" y="1249159"/>
                  </a:cubicBezTo>
                  <a:cubicBezTo>
                    <a:pt x="639379" y="1257800"/>
                    <a:pt x="622193" y="1250599"/>
                    <a:pt x="603662" y="1242054"/>
                  </a:cubicBezTo>
                  <a:cubicBezTo>
                    <a:pt x="585418" y="1233604"/>
                    <a:pt x="566215" y="1226884"/>
                    <a:pt x="546821" y="1221314"/>
                  </a:cubicBezTo>
                  <a:cubicBezTo>
                    <a:pt x="539524" y="1219298"/>
                    <a:pt x="530787" y="1222659"/>
                    <a:pt x="522721" y="1223330"/>
                  </a:cubicBezTo>
                  <a:cubicBezTo>
                    <a:pt x="519840" y="1223523"/>
                    <a:pt x="516671" y="1223811"/>
                    <a:pt x="514080" y="1222851"/>
                  </a:cubicBezTo>
                  <a:cubicBezTo>
                    <a:pt x="489020" y="1213633"/>
                    <a:pt x="463575" y="1206624"/>
                    <a:pt x="436404" y="1211424"/>
                  </a:cubicBezTo>
                  <a:cubicBezTo>
                    <a:pt x="433908" y="1211905"/>
                    <a:pt x="431123" y="1210849"/>
                    <a:pt x="428626" y="1210177"/>
                  </a:cubicBezTo>
                  <a:cubicBezTo>
                    <a:pt x="416432" y="1206720"/>
                    <a:pt x="404526" y="1201247"/>
                    <a:pt x="392141" y="1199999"/>
                  </a:cubicBezTo>
                  <a:cubicBezTo>
                    <a:pt x="361608" y="1196927"/>
                    <a:pt x="330884" y="1195678"/>
                    <a:pt x="300157" y="1193662"/>
                  </a:cubicBezTo>
                  <a:cubicBezTo>
                    <a:pt x="298237" y="1193566"/>
                    <a:pt x="296221" y="1193566"/>
                    <a:pt x="294493" y="1192894"/>
                  </a:cubicBezTo>
                  <a:cubicBezTo>
                    <a:pt x="283163" y="1188765"/>
                    <a:pt x="273274" y="1190110"/>
                    <a:pt x="263671" y="1197982"/>
                  </a:cubicBezTo>
                  <a:cubicBezTo>
                    <a:pt x="259447" y="1201439"/>
                    <a:pt x="253686" y="1203263"/>
                    <a:pt x="248406" y="1205184"/>
                  </a:cubicBezTo>
                  <a:cubicBezTo>
                    <a:pt x="240628" y="1208065"/>
                    <a:pt x="232659" y="1210849"/>
                    <a:pt x="224594" y="1212673"/>
                  </a:cubicBezTo>
                  <a:cubicBezTo>
                    <a:pt x="216624" y="1214401"/>
                    <a:pt x="208079" y="1216801"/>
                    <a:pt x="200398" y="1215458"/>
                  </a:cubicBezTo>
                  <a:cubicBezTo>
                    <a:pt x="186572" y="1213057"/>
                    <a:pt x="173417" y="1207681"/>
                    <a:pt x="159783" y="1204127"/>
                  </a:cubicBezTo>
                  <a:cubicBezTo>
                    <a:pt x="155079" y="1202879"/>
                    <a:pt x="149893" y="1203072"/>
                    <a:pt x="144997" y="1202975"/>
                  </a:cubicBezTo>
                  <a:cubicBezTo>
                    <a:pt x="133763" y="1202688"/>
                    <a:pt x="122241" y="1205472"/>
                    <a:pt x="112064" y="1197503"/>
                  </a:cubicBezTo>
                  <a:cubicBezTo>
                    <a:pt x="102655" y="1190014"/>
                    <a:pt x="93148" y="1192221"/>
                    <a:pt x="83259" y="1197887"/>
                  </a:cubicBezTo>
                  <a:cubicBezTo>
                    <a:pt x="76154" y="1201920"/>
                    <a:pt x="68090" y="1205088"/>
                    <a:pt x="60120" y="1206624"/>
                  </a:cubicBezTo>
                  <a:cubicBezTo>
                    <a:pt x="49174" y="1208736"/>
                    <a:pt x="38324" y="1209601"/>
                    <a:pt x="26514" y="1208352"/>
                  </a:cubicBezTo>
                  <a:cubicBezTo>
                    <a:pt x="18161" y="1207488"/>
                    <a:pt x="11343" y="1207104"/>
                    <a:pt x="4814" y="1202015"/>
                  </a:cubicBezTo>
                  <a:cubicBezTo>
                    <a:pt x="3759" y="1201247"/>
                    <a:pt x="1839" y="1201055"/>
                    <a:pt x="398" y="1201152"/>
                  </a:cubicBezTo>
                  <a:lnTo>
                    <a:pt x="0" y="1201150"/>
                  </a:lnTo>
                  <a:lnTo>
                    <a:pt x="0" y="1004512"/>
                  </a:lnTo>
                  <a:lnTo>
                    <a:pt x="30355" y="1002784"/>
                  </a:lnTo>
                  <a:cubicBezTo>
                    <a:pt x="37748" y="1002111"/>
                    <a:pt x="44853" y="999520"/>
                    <a:pt x="52151" y="997695"/>
                  </a:cubicBezTo>
                  <a:cubicBezTo>
                    <a:pt x="56183" y="996639"/>
                    <a:pt x="60504" y="993855"/>
                    <a:pt x="64248" y="994430"/>
                  </a:cubicBezTo>
                  <a:cubicBezTo>
                    <a:pt x="85948" y="997791"/>
                    <a:pt x="105823" y="989534"/>
                    <a:pt x="126370" y="985405"/>
                  </a:cubicBezTo>
                  <a:cubicBezTo>
                    <a:pt x="135876" y="983485"/>
                    <a:pt x="144805" y="978876"/>
                    <a:pt x="154022" y="975708"/>
                  </a:cubicBezTo>
                  <a:cubicBezTo>
                    <a:pt x="156423" y="974843"/>
                    <a:pt x="159111" y="974075"/>
                    <a:pt x="161512" y="974268"/>
                  </a:cubicBezTo>
                  <a:cubicBezTo>
                    <a:pt x="175242" y="975420"/>
                    <a:pt x="188876" y="977052"/>
                    <a:pt x="202510" y="978300"/>
                  </a:cubicBezTo>
                  <a:cubicBezTo>
                    <a:pt x="214896" y="979452"/>
                    <a:pt x="227378" y="979836"/>
                    <a:pt x="233235" y="993950"/>
                  </a:cubicBezTo>
                  <a:cubicBezTo>
                    <a:pt x="234100" y="996159"/>
                    <a:pt x="236979" y="997791"/>
                    <a:pt x="239188" y="999231"/>
                  </a:cubicBezTo>
                  <a:cubicBezTo>
                    <a:pt x="273274" y="1021411"/>
                    <a:pt x="291516" y="1020835"/>
                    <a:pt x="324834" y="997407"/>
                  </a:cubicBezTo>
                  <a:cubicBezTo>
                    <a:pt x="328290" y="995007"/>
                    <a:pt x="335683" y="993278"/>
                    <a:pt x="337987" y="995198"/>
                  </a:cubicBezTo>
                  <a:cubicBezTo>
                    <a:pt x="357575" y="1011137"/>
                    <a:pt x="378986" y="1009409"/>
                    <a:pt x="401550" y="1004416"/>
                  </a:cubicBezTo>
                  <a:cubicBezTo>
                    <a:pt x="407407" y="1003072"/>
                    <a:pt x="415664" y="1003072"/>
                    <a:pt x="420081" y="1006240"/>
                  </a:cubicBezTo>
                  <a:cubicBezTo>
                    <a:pt x="441108" y="1020930"/>
                    <a:pt x="463672" y="1018819"/>
                    <a:pt x="486523" y="1014498"/>
                  </a:cubicBezTo>
                  <a:cubicBezTo>
                    <a:pt x="490075" y="1013826"/>
                    <a:pt x="494397" y="1010177"/>
                    <a:pt x="495932" y="1006817"/>
                  </a:cubicBezTo>
                  <a:cubicBezTo>
                    <a:pt x="501406" y="994911"/>
                    <a:pt x="511680" y="990878"/>
                    <a:pt x="523009" y="987517"/>
                  </a:cubicBezTo>
                  <a:cubicBezTo>
                    <a:pt x="540868" y="982044"/>
                    <a:pt x="558438" y="975611"/>
                    <a:pt x="576393" y="970427"/>
                  </a:cubicBezTo>
                  <a:cubicBezTo>
                    <a:pt x="580811" y="969179"/>
                    <a:pt x="586283" y="969947"/>
                    <a:pt x="590892" y="971387"/>
                  </a:cubicBezTo>
                  <a:cubicBezTo>
                    <a:pt x="606638" y="976284"/>
                    <a:pt x="616624" y="988574"/>
                    <a:pt x="627569" y="999904"/>
                  </a:cubicBezTo>
                  <a:cubicBezTo>
                    <a:pt x="632370" y="1004897"/>
                    <a:pt x="638995" y="1008449"/>
                    <a:pt x="645429" y="1011329"/>
                  </a:cubicBezTo>
                  <a:cubicBezTo>
                    <a:pt x="662135" y="1018723"/>
                    <a:pt x="679226" y="1025348"/>
                    <a:pt x="696125" y="1032356"/>
                  </a:cubicBezTo>
                  <a:cubicBezTo>
                    <a:pt x="697757" y="1033029"/>
                    <a:pt x="699100" y="1034757"/>
                    <a:pt x="700349" y="1036197"/>
                  </a:cubicBezTo>
                  <a:cubicBezTo>
                    <a:pt x="712831" y="1051368"/>
                    <a:pt x="725216" y="1066634"/>
                    <a:pt x="737795" y="1081804"/>
                  </a:cubicBezTo>
                  <a:cubicBezTo>
                    <a:pt x="740195" y="1084684"/>
                    <a:pt x="743652" y="1086797"/>
                    <a:pt x="746244" y="1089581"/>
                  </a:cubicBezTo>
                  <a:cubicBezTo>
                    <a:pt x="749893" y="1093422"/>
                    <a:pt x="754502" y="1097071"/>
                    <a:pt x="756422" y="1101680"/>
                  </a:cubicBezTo>
                  <a:cubicBezTo>
                    <a:pt x="762374" y="1116177"/>
                    <a:pt x="773801" y="1122419"/>
                    <a:pt x="788202" y="1125108"/>
                  </a:cubicBezTo>
                  <a:cubicBezTo>
                    <a:pt x="801357" y="1127603"/>
                    <a:pt x="814511" y="1129716"/>
                    <a:pt x="827569" y="1132596"/>
                  </a:cubicBezTo>
                  <a:cubicBezTo>
                    <a:pt x="843507" y="1136053"/>
                    <a:pt x="859350" y="1139798"/>
                    <a:pt x="875097" y="1144022"/>
                  </a:cubicBezTo>
                  <a:cubicBezTo>
                    <a:pt x="881913" y="1145847"/>
                    <a:pt x="889115" y="1147959"/>
                    <a:pt x="894972" y="1151704"/>
                  </a:cubicBezTo>
                  <a:cubicBezTo>
                    <a:pt x="911390" y="1162073"/>
                    <a:pt x="928961" y="1169082"/>
                    <a:pt x="948260" y="1166298"/>
                  </a:cubicBezTo>
                  <a:cubicBezTo>
                    <a:pt x="963718" y="1164089"/>
                    <a:pt x="976680" y="1169754"/>
                    <a:pt x="986282" y="1178588"/>
                  </a:cubicBezTo>
                  <a:cubicBezTo>
                    <a:pt x="1003757" y="1194623"/>
                    <a:pt x="1022479" y="1190973"/>
                    <a:pt x="1041107" y="1185789"/>
                  </a:cubicBezTo>
                  <a:cubicBezTo>
                    <a:pt x="1050708" y="1183101"/>
                    <a:pt x="1058581" y="1183485"/>
                    <a:pt x="1067703" y="1186076"/>
                  </a:cubicBezTo>
                  <a:cubicBezTo>
                    <a:pt x="1088826" y="1192126"/>
                    <a:pt x="1102941" y="1208544"/>
                    <a:pt x="1116574" y="1222946"/>
                  </a:cubicBezTo>
                  <a:cubicBezTo>
                    <a:pt x="1128193" y="1235236"/>
                    <a:pt x="1141251" y="1242149"/>
                    <a:pt x="1155557" y="1247335"/>
                  </a:cubicBezTo>
                  <a:cubicBezTo>
                    <a:pt x="1173608" y="1253959"/>
                    <a:pt x="1187914" y="1251464"/>
                    <a:pt x="1196556" y="1235525"/>
                  </a:cubicBezTo>
                  <a:cubicBezTo>
                    <a:pt x="1198956" y="1231012"/>
                    <a:pt x="1203180" y="1225730"/>
                    <a:pt x="1207693" y="1224387"/>
                  </a:cubicBezTo>
                  <a:cubicBezTo>
                    <a:pt x="1229488" y="1217666"/>
                    <a:pt x="1251572" y="1207872"/>
                    <a:pt x="1274904" y="1213826"/>
                  </a:cubicBezTo>
                  <a:cubicBezTo>
                    <a:pt x="1307165" y="1221987"/>
                    <a:pt x="1338658" y="1221507"/>
                    <a:pt x="1370919" y="1213442"/>
                  </a:cubicBezTo>
                  <a:cubicBezTo>
                    <a:pt x="1423247" y="1200383"/>
                    <a:pt x="1475575" y="1186557"/>
                    <a:pt x="1530593" y="1189437"/>
                  </a:cubicBezTo>
                  <a:cubicBezTo>
                    <a:pt x="1539713" y="1189917"/>
                    <a:pt x="1550563" y="1184060"/>
                    <a:pt x="1558436" y="1178299"/>
                  </a:cubicBezTo>
                  <a:cubicBezTo>
                    <a:pt x="1573511" y="1167354"/>
                    <a:pt x="1572838" y="1166489"/>
                    <a:pt x="1589737" y="1175515"/>
                  </a:cubicBezTo>
                  <a:cubicBezTo>
                    <a:pt x="1593770" y="1177724"/>
                    <a:pt x="1598763" y="1179068"/>
                    <a:pt x="1601740" y="1182333"/>
                  </a:cubicBezTo>
                  <a:cubicBezTo>
                    <a:pt x="1616909" y="1198943"/>
                    <a:pt x="1635633" y="1194910"/>
                    <a:pt x="1654259" y="1192510"/>
                  </a:cubicBezTo>
                  <a:cubicBezTo>
                    <a:pt x="1657524" y="1192030"/>
                    <a:pt x="1661460" y="1191358"/>
                    <a:pt x="1664246" y="1192702"/>
                  </a:cubicBezTo>
                  <a:cubicBezTo>
                    <a:pt x="1676823" y="1198750"/>
                    <a:pt x="1687481" y="1196639"/>
                    <a:pt x="1698427" y="1188381"/>
                  </a:cubicBezTo>
                  <a:cubicBezTo>
                    <a:pt x="1707932" y="1181276"/>
                    <a:pt x="1718878" y="1177052"/>
                    <a:pt x="1730112" y="1185885"/>
                  </a:cubicBezTo>
                  <a:cubicBezTo>
                    <a:pt x="1755076" y="1205472"/>
                    <a:pt x="1781767" y="1206432"/>
                    <a:pt x="1809996" y="1194046"/>
                  </a:cubicBezTo>
                  <a:cubicBezTo>
                    <a:pt x="1830159" y="1185213"/>
                    <a:pt x="1850034" y="1183196"/>
                    <a:pt x="1871254" y="1192126"/>
                  </a:cubicBezTo>
                  <a:cubicBezTo>
                    <a:pt x="1879415" y="1195582"/>
                    <a:pt x="1889977" y="1193278"/>
                    <a:pt x="1899482" y="1194046"/>
                  </a:cubicBezTo>
                  <a:cubicBezTo>
                    <a:pt x="1904859" y="1194430"/>
                    <a:pt x="1910813" y="1194526"/>
                    <a:pt x="1915420" y="1196927"/>
                  </a:cubicBezTo>
                  <a:cubicBezTo>
                    <a:pt x="1927711" y="1203072"/>
                    <a:pt x="1939136" y="1210945"/>
                    <a:pt x="1951522" y="1216994"/>
                  </a:cubicBezTo>
                  <a:cubicBezTo>
                    <a:pt x="1957475" y="1219874"/>
                    <a:pt x="1964580" y="1221410"/>
                    <a:pt x="1971302" y="1221507"/>
                  </a:cubicBezTo>
                  <a:cubicBezTo>
                    <a:pt x="1991177" y="1221987"/>
                    <a:pt x="2011052" y="1221987"/>
                    <a:pt x="2030831" y="1221123"/>
                  </a:cubicBezTo>
                  <a:cubicBezTo>
                    <a:pt x="2063476" y="1219778"/>
                    <a:pt x="2096601" y="1219490"/>
                    <a:pt x="2120125" y="1190878"/>
                  </a:cubicBezTo>
                  <a:cubicBezTo>
                    <a:pt x="2122046" y="1188573"/>
                    <a:pt x="2126174" y="1187229"/>
                    <a:pt x="2129439" y="1186845"/>
                  </a:cubicBezTo>
                  <a:cubicBezTo>
                    <a:pt x="2144513" y="1185021"/>
                    <a:pt x="2159971" y="1184828"/>
                    <a:pt x="2174854" y="1181852"/>
                  </a:cubicBezTo>
                  <a:cubicBezTo>
                    <a:pt x="2186760" y="1179452"/>
                    <a:pt x="2196650" y="1180220"/>
                    <a:pt x="2205674" y="1188669"/>
                  </a:cubicBezTo>
                  <a:cubicBezTo>
                    <a:pt x="2217485" y="1199807"/>
                    <a:pt x="2231887" y="1206336"/>
                    <a:pt x="2247634" y="1202784"/>
                  </a:cubicBezTo>
                  <a:cubicBezTo>
                    <a:pt x="2263379" y="1199327"/>
                    <a:pt x="2273749" y="1206816"/>
                    <a:pt x="2285367" y="1214594"/>
                  </a:cubicBezTo>
                  <a:cubicBezTo>
                    <a:pt x="2293817" y="1220258"/>
                    <a:pt x="2303418" y="1227363"/>
                    <a:pt x="2312827" y="1227939"/>
                  </a:cubicBezTo>
                  <a:cubicBezTo>
                    <a:pt x="2334143" y="1229187"/>
                    <a:pt x="2352482" y="1248967"/>
                    <a:pt x="2375622" y="1237733"/>
                  </a:cubicBezTo>
                  <a:cubicBezTo>
                    <a:pt x="2377158" y="1236965"/>
                    <a:pt x="2379942" y="1238885"/>
                    <a:pt x="2382151" y="1239365"/>
                  </a:cubicBezTo>
                  <a:cubicBezTo>
                    <a:pt x="2399817" y="1243014"/>
                    <a:pt x="2416428" y="1239461"/>
                    <a:pt x="2429390" y="1227459"/>
                  </a:cubicBezTo>
                  <a:cubicBezTo>
                    <a:pt x="2446385" y="1211809"/>
                    <a:pt x="2465203" y="1210272"/>
                    <a:pt x="2486134" y="1215362"/>
                  </a:cubicBezTo>
                  <a:cubicBezTo>
                    <a:pt x="2492856" y="1216994"/>
                    <a:pt x="2499577" y="1218146"/>
                    <a:pt x="2506394" y="1219490"/>
                  </a:cubicBezTo>
                  <a:cubicBezTo>
                    <a:pt x="2515611" y="1221410"/>
                    <a:pt x="2524925" y="1223427"/>
                    <a:pt x="2534142" y="1225347"/>
                  </a:cubicBezTo>
                  <a:cubicBezTo>
                    <a:pt x="2543072" y="1227268"/>
                    <a:pt x="2552962" y="1230532"/>
                    <a:pt x="2559874" y="1222275"/>
                  </a:cubicBezTo>
                  <a:cubicBezTo>
                    <a:pt x="2565827" y="1215169"/>
                    <a:pt x="2570052" y="1215842"/>
                    <a:pt x="2575525" y="1221987"/>
                  </a:cubicBezTo>
                  <a:cubicBezTo>
                    <a:pt x="2594536" y="1243494"/>
                    <a:pt x="2617580" y="1256936"/>
                    <a:pt x="2646960" y="1257896"/>
                  </a:cubicBezTo>
                  <a:cubicBezTo>
                    <a:pt x="2653009" y="1258088"/>
                    <a:pt x="2659154" y="1259432"/>
                    <a:pt x="2665107" y="1260873"/>
                  </a:cubicBezTo>
                  <a:cubicBezTo>
                    <a:pt x="2668756" y="1261736"/>
                    <a:pt x="2673173" y="1262697"/>
                    <a:pt x="2675381" y="1265290"/>
                  </a:cubicBezTo>
                  <a:cubicBezTo>
                    <a:pt x="2692567" y="1285068"/>
                    <a:pt x="2713979" y="1298799"/>
                    <a:pt x="2737311" y="1309841"/>
                  </a:cubicBezTo>
                  <a:cubicBezTo>
                    <a:pt x="2745664" y="1313777"/>
                    <a:pt x="2754594" y="1317713"/>
                    <a:pt x="2763619" y="1318866"/>
                  </a:cubicBezTo>
                  <a:cubicBezTo>
                    <a:pt x="2773028" y="1320018"/>
                    <a:pt x="2782917" y="1318098"/>
                    <a:pt x="2792519" y="1317041"/>
                  </a:cubicBezTo>
                  <a:cubicBezTo>
                    <a:pt x="2798184" y="1316466"/>
                    <a:pt x="2804713" y="1316561"/>
                    <a:pt x="2809226" y="1313777"/>
                  </a:cubicBezTo>
                  <a:cubicBezTo>
                    <a:pt x="2823532" y="1305039"/>
                    <a:pt x="2837358" y="1295631"/>
                    <a:pt x="2850705" y="1285452"/>
                  </a:cubicBezTo>
                  <a:cubicBezTo>
                    <a:pt x="2862131" y="1276715"/>
                    <a:pt x="2864435" y="1275467"/>
                    <a:pt x="2874324" y="1286413"/>
                  </a:cubicBezTo>
                  <a:cubicBezTo>
                    <a:pt x="2884502" y="1297647"/>
                    <a:pt x="2897176" y="1303503"/>
                    <a:pt x="2911194" y="1305903"/>
                  </a:cubicBezTo>
                  <a:cubicBezTo>
                    <a:pt x="2933373" y="1309648"/>
                    <a:pt x="2955745" y="1312816"/>
                    <a:pt x="2978116" y="1314641"/>
                  </a:cubicBezTo>
                  <a:cubicBezTo>
                    <a:pt x="2998375" y="1316273"/>
                    <a:pt x="3008073" y="1307440"/>
                    <a:pt x="3012106" y="1287373"/>
                  </a:cubicBezTo>
                  <a:cubicBezTo>
                    <a:pt x="3014410" y="1276235"/>
                    <a:pt x="3017387" y="1264137"/>
                    <a:pt x="3029676" y="1261161"/>
                  </a:cubicBezTo>
                  <a:cubicBezTo>
                    <a:pt x="3049744" y="1256360"/>
                    <a:pt x="3070579" y="1254248"/>
                    <a:pt x="3080469" y="1230724"/>
                  </a:cubicBezTo>
                  <a:cubicBezTo>
                    <a:pt x="3085941" y="1235909"/>
                    <a:pt x="3089302" y="1238981"/>
                    <a:pt x="3092567" y="1242054"/>
                  </a:cubicBezTo>
                  <a:cubicBezTo>
                    <a:pt x="3101592" y="1250599"/>
                    <a:pt x="3120314" y="1254248"/>
                    <a:pt x="3129821" y="1246855"/>
                  </a:cubicBezTo>
                  <a:cubicBezTo>
                    <a:pt x="3143839" y="1236101"/>
                    <a:pt x="3156705" y="1238117"/>
                    <a:pt x="3170147" y="1246471"/>
                  </a:cubicBezTo>
                  <a:cubicBezTo>
                    <a:pt x="3192615" y="1260297"/>
                    <a:pt x="3217674" y="1257128"/>
                    <a:pt x="3240429" y="1251559"/>
                  </a:cubicBezTo>
                  <a:cubicBezTo>
                    <a:pt x="3257617" y="1247430"/>
                    <a:pt x="3275956" y="1239845"/>
                    <a:pt x="3287189" y="1222466"/>
                  </a:cubicBezTo>
                  <a:cubicBezTo>
                    <a:pt x="3290741" y="1216898"/>
                    <a:pt x="3298711" y="1214113"/>
                    <a:pt x="3305049" y="1210465"/>
                  </a:cubicBezTo>
                  <a:cubicBezTo>
                    <a:pt x="3310329" y="1207488"/>
                    <a:pt x="3315898" y="1204704"/>
                    <a:pt x="3321755" y="1202784"/>
                  </a:cubicBezTo>
                  <a:cubicBezTo>
                    <a:pt x="3327995" y="1200671"/>
                    <a:pt x="3334909" y="1197598"/>
                    <a:pt x="3341055" y="1198463"/>
                  </a:cubicBezTo>
                  <a:cubicBezTo>
                    <a:pt x="3359681" y="1200959"/>
                    <a:pt x="3374467" y="1196062"/>
                    <a:pt x="3387621" y="1182140"/>
                  </a:cubicBezTo>
                  <a:cubicBezTo>
                    <a:pt x="3394439" y="1174939"/>
                    <a:pt x="3404520" y="1166202"/>
                    <a:pt x="3413161" y="1166105"/>
                  </a:cubicBezTo>
                  <a:cubicBezTo>
                    <a:pt x="3434189" y="1165818"/>
                    <a:pt x="3451663" y="1158905"/>
                    <a:pt x="3470579" y="1150647"/>
                  </a:cubicBezTo>
                  <a:cubicBezTo>
                    <a:pt x="3482772" y="1145366"/>
                    <a:pt x="3496598" y="1141718"/>
                    <a:pt x="3509657" y="1136821"/>
                  </a:cubicBezTo>
                  <a:cubicBezTo>
                    <a:pt x="3524923" y="1131060"/>
                    <a:pt x="3541534" y="1128948"/>
                    <a:pt x="3550847" y="1113009"/>
                  </a:cubicBezTo>
                  <a:cubicBezTo>
                    <a:pt x="3551903" y="1111281"/>
                    <a:pt x="3555072" y="1110993"/>
                    <a:pt x="3556608" y="1109361"/>
                  </a:cubicBezTo>
                  <a:cubicBezTo>
                    <a:pt x="3561505" y="1104368"/>
                    <a:pt x="3567842" y="1099760"/>
                    <a:pt x="3570435" y="1093710"/>
                  </a:cubicBezTo>
                  <a:cubicBezTo>
                    <a:pt x="3577923" y="1076044"/>
                    <a:pt x="3583780" y="1057800"/>
                    <a:pt x="3590501" y="1039846"/>
                  </a:cubicBezTo>
                  <a:cubicBezTo>
                    <a:pt x="3591942" y="1036005"/>
                    <a:pt x="3593285" y="1031108"/>
                    <a:pt x="3596263" y="1028900"/>
                  </a:cubicBezTo>
                  <a:cubicBezTo>
                    <a:pt x="3613449" y="1016226"/>
                    <a:pt x="3630925" y="1004032"/>
                    <a:pt x="3648591" y="992030"/>
                  </a:cubicBezTo>
                  <a:cubicBezTo>
                    <a:pt x="3655696" y="987229"/>
                    <a:pt x="3661649" y="989918"/>
                    <a:pt x="3667986" y="995487"/>
                  </a:cubicBezTo>
                  <a:cubicBezTo>
                    <a:pt x="3674131" y="1000768"/>
                    <a:pt x="3681717" y="1006240"/>
                    <a:pt x="3689397" y="1007585"/>
                  </a:cubicBezTo>
                  <a:cubicBezTo>
                    <a:pt x="3704760" y="1010177"/>
                    <a:pt x="3720698" y="1010753"/>
                    <a:pt x="3736349" y="1010753"/>
                  </a:cubicBezTo>
                  <a:cubicBezTo>
                    <a:pt x="3742205" y="1010753"/>
                    <a:pt x="3748446" y="1007297"/>
                    <a:pt x="3753919" y="1004513"/>
                  </a:cubicBezTo>
                  <a:cubicBezTo>
                    <a:pt x="3764289" y="999231"/>
                    <a:pt x="3773890" y="992126"/>
                    <a:pt x="3784643" y="987710"/>
                  </a:cubicBezTo>
                  <a:cubicBezTo>
                    <a:pt x="3797126" y="982621"/>
                    <a:pt x="3804615" y="974459"/>
                    <a:pt x="3808359" y="961689"/>
                  </a:cubicBezTo>
                  <a:cubicBezTo>
                    <a:pt x="3813929" y="942679"/>
                    <a:pt x="3827179" y="929428"/>
                    <a:pt x="3842829" y="918674"/>
                  </a:cubicBezTo>
                  <a:cubicBezTo>
                    <a:pt x="3862705" y="904944"/>
                    <a:pt x="3886421" y="905616"/>
                    <a:pt x="3908983" y="902256"/>
                  </a:cubicBezTo>
                  <a:cubicBezTo>
                    <a:pt x="3917625" y="901008"/>
                    <a:pt x="3926555" y="899951"/>
                    <a:pt x="3934428" y="896783"/>
                  </a:cubicBezTo>
                  <a:cubicBezTo>
                    <a:pt x="3964288" y="884877"/>
                    <a:pt x="3994149" y="873548"/>
                    <a:pt x="4026987" y="873835"/>
                  </a:cubicBezTo>
                  <a:cubicBezTo>
                    <a:pt x="4029674" y="873835"/>
                    <a:pt x="4032363" y="873548"/>
                    <a:pt x="4035051" y="873067"/>
                  </a:cubicBezTo>
                  <a:cubicBezTo>
                    <a:pt x="4058383" y="869131"/>
                    <a:pt x="4082483" y="867594"/>
                    <a:pt x="4099189" y="846664"/>
                  </a:cubicBezTo>
                  <a:cubicBezTo>
                    <a:pt x="4102261" y="842823"/>
                    <a:pt x="4109271" y="841671"/>
                    <a:pt x="4114647" y="840134"/>
                  </a:cubicBezTo>
                  <a:cubicBezTo>
                    <a:pt x="4123961" y="837638"/>
                    <a:pt x="4130203" y="832549"/>
                    <a:pt x="4133563" y="823427"/>
                  </a:cubicBezTo>
                  <a:cubicBezTo>
                    <a:pt x="4139229" y="807681"/>
                    <a:pt x="4145949" y="792223"/>
                    <a:pt x="4151039" y="776284"/>
                  </a:cubicBezTo>
                  <a:cubicBezTo>
                    <a:pt x="4154591" y="765338"/>
                    <a:pt x="4161215" y="759289"/>
                    <a:pt x="4171489" y="754776"/>
                  </a:cubicBezTo>
                  <a:cubicBezTo>
                    <a:pt x="4177251" y="752280"/>
                    <a:pt x="4182243" y="746808"/>
                    <a:pt x="4186372" y="741718"/>
                  </a:cubicBezTo>
                  <a:cubicBezTo>
                    <a:pt x="4191365" y="735573"/>
                    <a:pt x="4193957" y="727412"/>
                    <a:pt x="4199429" y="721940"/>
                  </a:cubicBezTo>
                  <a:cubicBezTo>
                    <a:pt x="4212775" y="708305"/>
                    <a:pt x="4216905" y="693231"/>
                    <a:pt x="4212487" y="674604"/>
                  </a:cubicBezTo>
                  <a:cubicBezTo>
                    <a:pt x="4208551" y="658090"/>
                    <a:pt x="4218921" y="636006"/>
                    <a:pt x="4232555" y="632645"/>
                  </a:cubicBezTo>
                  <a:cubicBezTo>
                    <a:pt x="4247629" y="628900"/>
                    <a:pt x="4257999" y="619684"/>
                    <a:pt x="4268657" y="609410"/>
                  </a:cubicBezTo>
                  <a:cubicBezTo>
                    <a:pt x="4274609" y="603649"/>
                    <a:pt x="4282963" y="598656"/>
                    <a:pt x="4291028" y="597216"/>
                  </a:cubicBezTo>
                  <a:cubicBezTo>
                    <a:pt x="4321657" y="591647"/>
                    <a:pt x="4350557" y="598464"/>
                    <a:pt x="4379651" y="609506"/>
                  </a:cubicBezTo>
                  <a:cubicBezTo>
                    <a:pt x="4398661" y="616707"/>
                    <a:pt x="4419784" y="618627"/>
                    <a:pt x="4440139" y="621507"/>
                  </a:cubicBezTo>
                  <a:cubicBezTo>
                    <a:pt x="4446477" y="622371"/>
                    <a:pt x="4454542" y="620452"/>
                    <a:pt x="4460015" y="616899"/>
                  </a:cubicBezTo>
                  <a:cubicBezTo>
                    <a:pt x="4479218" y="604609"/>
                    <a:pt x="4498325" y="591935"/>
                    <a:pt x="4516183" y="577724"/>
                  </a:cubicBezTo>
                  <a:cubicBezTo>
                    <a:pt x="4532795" y="564379"/>
                    <a:pt x="4551517" y="558810"/>
                    <a:pt x="4571681" y="560250"/>
                  </a:cubicBezTo>
                  <a:cubicBezTo>
                    <a:pt x="4586371" y="561306"/>
                    <a:pt x="4599621" y="558905"/>
                    <a:pt x="4613447" y="555257"/>
                  </a:cubicBezTo>
                  <a:cubicBezTo>
                    <a:pt x="4624969" y="552185"/>
                    <a:pt x="4637643" y="550072"/>
                    <a:pt x="4649355" y="551417"/>
                  </a:cubicBezTo>
                  <a:cubicBezTo>
                    <a:pt x="4665775" y="553337"/>
                    <a:pt x="4679313" y="550553"/>
                    <a:pt x="4692467" y="540663"/>
                  </a:cubicBezTo>
                  <a:cubicBezTo>
                    <a:pt x="4699476" y="535382"/>
                    <a:pt x="4708502" y="532598"/>
                    <a:pt x="4716855" y="528949"/>
                  </a:cubicBezTo>
                  <a:cubicBezTo>
                    <a:pt x="4729721" y="523284"/>
                    <a:pt x="4743067" y="518483"/>
                    <a:pt x="4755645" y="512147"/>
                  </a:cubicBezTo>
                  <a:cubicBezTo>
                    <a:pt x="4769183" y="505425"/>
                    <a:pt x="4781569" y="496112"/>
                    <a:pt x="4795395" y="490351"/>
                  </a:cubicBezTo>
                  <a:cubicBezTo>
                    <a:pt x="4810278" y="484110"/>
                    <a:pt x="4819879" y="474605"/>
                    <a:pt x="4825928" y="459818"/>
                  </a:cubicBezTo>
                  <a:cubicBezTo>
                    <a:pt x="4829769" y="450504"/>
                    <a:pt x="4835049" y="440615"/>
                    <a:pt x="4842347" y="434086"/>
                  </a:cubicBezTo>
                  <a:cubicBezTo>
                    <a:pt x="4857422" y="420740"/>
                    <a:pt x="4875087" y="410370"/>
                    <a:pt x="4890451" y="397216"/>
                  </a:cubicBezTo>
                  <a:cubicBezTo>
                    <a:pt x="4912054" y="378781"/>
                    <a:pt x="4932025" y="359194"/>
                    <a:pt x="4933945" y="327701"/>
                  </a:cubicBezTo>
                  <a:cubicBezTo>
                    <a:pt x="4935001" y="310322"/>
                    <a:pt x="4944219" y="302929"/>
                    <a:pt x="4961214" y="298801"/>
                  </a:cubicBezTo>
                  <a:cubicBezTo>
                    <a:pt x="4966878" y="297457"/>
                    <a:pt x="4974945" y="294864"/>
                    <a:pt x="4976672" y="290639"/>
                  </a:cubicBezTo>
                  <a:cubicBezTo>
                    <a:pt x="4981857" y="278061"/>
                    <a:pt x="4992610" y="275565"/>
                    <a:pt x="5002979" y="270573"/>
                  </a:cubicBezTo>
                  <a:cubicBezTo>
                    <a:pt x="5009221" y="267596"/>
                    <a:pt x="5016903" y="261739"/>
                    <a:pt x="5018535" y="255690"/>
                  </a:cubicBezTo>
                  <a:cubicBezTo>
                    <a:pt x="5025255" y="231206"/>
                    <a:pt x="5043690" y="216804"/>
                    <a:pt x="5061069" y="200961"/>
                  </a:cubicBezTo>
                  <a:cubicBezTo>
                    <a:pt x="5066158" y="196256"/>
                    <a:pt x="5071631" y="190879"/>
                    <a:pt x="5074127" y="184735"/>
                  </a:cubicBezTo>
                  <a:cubicBezTo>
                    <a:pt x="5079409" y="171484"/>
                    <a:pt x="5087281" y="161882"/>
                    <a:pt x="5101108" y="156891"/>
                  </a:cubicBezTo>
                  <a:cubicBezTo>
                    <a:pt x="5105524" y="155354"/>
                    <a:pt x="5109557" y="151801"/>
                    <a:pt x="5112918" y="148441"/>
                  </a:cubicBezTo>
                  <a:cubicBezTo>
                    <a:pt x="5120119" y="141144"/>
                    <a:pt x="5126167" y="132598"/>
                    <a:pt x="5133753" y="125782"/>
                  </a:cubicBezTo>
                  <a:cubicBezTo>
                    <a:pt x="5153051" y="108211"/>
                    <a:pt x="5172159" y="90928"/>
                    <a:pt x="5183393" y="66348"/>
                  </a:cubicBezTo>
                  <a:cubicBezTo>
                    <a:pt x="5188865" y="54346"/>
                    <a:pt x="5195107" y="41288"/>
                    <a:pt x="5204709" y="33030"/>
                  </a:cubicBezTo>
                  <a:cubicBezTo>
                    <a:pt x="5216903" y="22565"/>
                    <a:pt x="5232937" y="16612"/>
                    <a:pt x="5247243" y="8451"/>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5" name="Freeform: Shape 74">
              <a:extLst>
                <a:ext uri="{FF2B5EF4-FFF2-40B4-BE49-F238E27FC236}">
                  <a16:creationId xmlns:a16="http://schemas.microsoft.com/office/drawing/2014/main" id="{E4D1EC16-E672-4366-A091-73675BE5485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96000" y="4138312"/>
              <a:ext cx="5260975" cy="1410656"/>
            </a:xfrm>
            <a:custGeom>
              <a:avLst/>
              <a:gdLst>
                <a:gd name="connsiteX0" fmla="*/ 5260975 w 5260975"/>
                <a:gd name="connsiteY0" fmla="*/ 0 h 1410656"/>
                <a:gd name="connsiteX1" fmla="*/ 5260975 w 5260975"/>
                <a:gd name="connsiteY1" fmla="*/ 221634 h 1410656"/>
                <a:gd name="connsiteX2" fmla="*/ 5226503 w 5260975"/>
                <a:gd name="connsiteY2" fmla="*/ 237063 h 1410656"/>
                <a:gd name="connsiteX3" fmla="*/ 5206341 w 5260975"/>
                <a:gd name="connsiteY3" fmla="*/ 245128 h 1410656"/>
                <a:gd name="connsiteX4" fmla="*/ 5123287 w 5260975"/>
                <a:gd name="connsiteY4" fmla="*/ 297073 h 1410656"/>
                <a:gd name="connsiteX5" fmla="*/ 5048107 w 5260975"/>
                <a:gd name="connsiteY5" fmla="*/ 361307 h 1410656"/>
                <a:gd name="connsiteX6" fmla="*/ 4992899 w 5260975"/>
                <a:gd name="connsiteY6" fmla="*/ 437542 h 1410656"/>
                <a:gd name="connsiteX7" fmla="*/ 4977440 w 5260975"/>
                <a:gd name="connsiteY7" fmla="*/ 455690 h 1410656"/>
                <a:gd name="connsiteX8" fmla="*/ 4935193 w 5260975"/>
                <a:gd name="connsiteY8" fmla="*/ 478445 h 1410656"/>
                <a:gd name="connsiteX9" fmla="*/ 4897844 w 5260975"/>
                <a:gd name="connsiteY9" fmla="*/ 495535 h 1410656"/>
                <a:gd name="connsiteX10" fmla="*/ 4870767 w 5260975"/>
                <a:gd name="connsiteY10" fmla="*/ 514451 h 1410656"/>
                <a:gd name="connsiteX11" fmla="*/ 4847916 w 5260975"/>
                <a:gd name="connsiteY11" fmla="*/ 531830 h 1410656"/>
                <a:gd name="connsiteX12" fmla="*/ 4796163 w 5260975"/>
                <a:gd name="connsiteY12" fmla="*/ 576765 h 1410656"/>
                <a:gd name="connsiteX13" fmla="*/ 4738843 w 5260975"/>
                <a:gd name="connsiteY13" fmla="*/ 614691 h 1410656"/>
                <a:gd name="connsiteX14" fmla="*/ 4692755 w 5260975"/>
                <a:gd name="connsiteY14" fmla="*/ 661162 h 1410656"/>
                <a:gd name="connsiteX15" fmla="*/ 4673744 w 5260975"/>
                <a:gd name="connsiteY15" fmla="*/ 686318 h 1410656"/>
                <a:gd name="connsiteX16" fmla="*/ 4633801 w 5260975"/>
                <a:gd name="connsiteY16" fmla="*/ 703505 h 1410656"/>
                <a:gd name="connsiteX17" fmla="*/ 4590499 w 5260975"/>
                <a:gd name="connsiteY17" fmla="*/ 730389 h 1410656"/>
                <a:gd name="connsiteX18" fmla="*/ 4559773 w 5260975"/>
                <a:gd name="connsiteY18" fmla="*/ 757081 h 1410656"/>
                <a:gd name="connsiteX19" fmla="*/ 4536059 w 5260975"/>
                <a:gd name="connsiteY19" fmla="*/ 774940 h 1410656"/>
                <a:gd name="connsiteX20" fmla="*/ 4502549 w 5260975"/>
                <a:gd name="connsiteY20" fmla="*/ 792895 h 1410656"/>
                <a:gd name="connsiteX21" fmla="*/ 4468944 w 5260975"/>
                <a:gd name="connsiteY21" fmla="*/ 816419 h 1410656"/>
                <a:gd name="connsiteX22" fmla="*/ 4452622 w 5260975"/>
                <a:gd name="connsiteY22" fmla="*/ 830917 h 1410656"/>
                <a:gd name="connsiteX23" fmla="*/ 4421032 w 5260975"/>
                <a:gd name="connsiteY23" fmla="*/ 855016 h 1410656"/>
                <a:gd name="connsiteX24" fmla="*/ 4388483 w 5260975"/>
                <a:gd name="connsiteY24" fmla="*/ 877484 h 1410656"/>
                <a:gd name="connsiteX25" fmla="*/ 4327321 w 5260975"/>
                <a:gd name="connsiteY25" fmla="*/ 903216 h 1410656"/>
                <a:gd name="connsiteX26" fmla="*/ 4271633 w 5260975"/>
                <a:gd name="connsiteY26" fmla="*/ 941046 h 1410656"/>
                <a:gd name="connsiteX27" fmla="*/ 4227465 w 5260975"/>
                <a:gd name="connsiteY27" fmla="*/ 968698 h 1410656"/>
                <a:gd name="connsiteX28" fmla="*/ 4201733 w 5260975"/>
                <a:gd name="connsiteY28" fmla="*/ 986846 h 1410656"/>
                <a:gd name="connsiteX29" fmla="*/ 4154494 w 5260975"/>
                <a:gd name="connsiteY29" fmla="*/ 1027364 h 1410656"/>
                <a:gd name="connsiteX30" fmla="*/ 4081234 w 5260975"/>
                <a:gd name="connsiteY30" fmla="*/ 1069994 h 1410656"/>
                <a:gd name="connsiteX31" fmla="*/ 4036971 w 5260975"/>
                <a:gd name="connsiteY31" fmla="*/ 1093038 h 1410656"/>
                <a:gd name="connsiteX32" fmla="*/ 3941725 w 5260975"/>
                <a:gd name="connsiteY32" fmla="*/ 1127796 h 1410656"/>
                <a:gd name="connsiteX33" fmla="*/ 3910999 w 5260975"/>
                <a:gd name="connsiteY33" fmla="*/ 1140182 h 1410656"/>
                <a:gd name="connsiteX34" fmla="*/ 3875859 w 5260975"/>
                <a:gd name="connsiteY34" fmla="*/ 1148343 h 1410656"/>
                <a:gd name="connsiteX35" fmla="*/ 3819401 w 5260975"/>
                <a:gd name="connsiteY35" fmla="*/ 1167642 h 1410656"/>
                <a:gd name="connsiteX36" fmla="*/ 3709176 w 5260975"/>
                <a:gd name="connsiteY36" fmla="*/ 1200863 h 1410656"/>
                <a:gd name="connsiteX37" fmla="*/ 3684981 w 5260975"/>
                <a:gd name="connsiteY37" fmla="*/ 1205952 h 1410656"/>
                <a:gd name="connsiteX38" fmla="*/ 3623338 w 5260975"/>
                <a:gd name="connsiteY38" fmla="*/ 1227363 h 1410656"/>
                <a:gd name="connsiteX39" fmla="*/ 3586373 w 5260975"/>
                <a:gd name="connsiteY39" fmla="*/ 1241765 h 1410656"/>
                <a:gd name="connsiteX40" fmla="*/ 3555743 w 5260975"/>
                <a:gd name="connsiteY40" fmla="*/ 1250023 h 1410656"/>
                <a:gd name="connsiteX41" fmla="*/ 3528667 w 5260975"/>
                <a:gd name="connsiteY41" fmla="*/ 1253864 h 1410656"/>
                <a:gd name="connsiteX42" fmla="*/ 3457424 w 5260975"/>
                <a:gd name="connsiteY42" fmla="*/ 1272874 h 1410656"/>
                <a:gd name="connsiteX43" fmla="*/ 3429003 w 5260975"/>
                <a:gd name="connsiteY43" fmla="*/ 1280364 h 1410656"/>
                <a:gd name="connsiteX44" fmla="*/ 3355264 w 5260975"/>
                <a:gd name="connsiteY44" fmla="*/ 1306096 h 1410656"/>
                <a:gd name="connsiteX45" fmla="*/ 3292757 w 5260975"/>
                <a:gd name="connsiteY45" fmla="*/ 1323090 h 1410656"/>
                <a:gd name="connsiteX46" fmla="*/ 3266643 w 5260975"/>
                <a:gd name="connsiteY46" fmla="*/ 1331251 h 1410656"/>
                <a:gd name="connsiteX47" fmla="*/ 3206921 w 5260975"/>
                <a:gd name="connsiteY47" fmla="*/ 1344886 h 1410656"/>
                <a:gd name="connsiteX48" fmla="*/ 3173123 w 5260975"/>
                <a:gd name="connsiteY48" fmla="*/ 1354488 h 1410656"/>
                <a:gd name="connsiteX49" fmla="*/ 3090646 w 5260975"/>
                <a:gd name="connsiteY49" fmla="*/ 1365337 h 1410656"/>
                <a:gd name="connsiteX50" fmla="*/ 3005480 w 5260975"/>
                <a:gd name="connsiteY50" fmla="*/ 1375802 h 1410656"/>
                <a:gd name="connsiteX51" fmla="*/ 2958721 w 5260975"/>
                <a:gd name="connsiteY51" fmla="*/ 1379259 h 1410656"/>
                <a:gd name="connsiteX52" fmla="*/ 2917915 w 5260975"/>
                <a:gd name="connsiteY52" fmla="*/ 1384733 h 1410656"/>
                <a:gd name="connsiteX53" fmla="*/ 2882389 w 5260975"/>
                <a:gd name="connsiteY53" fmla="*/ 1388189 h 1410656"/>
                <a:gd name="connsiteX54" fmla="*/ 2825837 w 5260975"/>
                <a:gd name="connsiteY54" fmla="*/ 1395198 h 1410656"/>
                <a:gd name="connsiteX55" fmla="*/ 2802313 w 5260975"/>
                <a:gd name="connsiteY55" fmla="*/ 1397023 h 1410656"/>
                <a:gd name="connsiteX56" fmla="*/ 2746816 w 5260975"/>
                <a:gd name="connsiteY56" fmla="*/ 1396926 h 1410656"/>
                <a:gd name="connsiteX57" fmla="*/ 2727517 w 5260975"/>
                <a:gd name="connsiteY57" fmla="*/ 1395966 h 1410656"/>
                <a:gd name="connsiteX58" fmla="*/ 2690359 w 5260975"/>
                <a:gd name="connsiteY58" fmla="*/ 1384060 h 1410656"/>
                <a:gd name="connsiteX59" fmla="*/ 2685943 w 5260975"/>
                <a:gd name="connsiteY59" fmla="*/ 1383196 h 1410656"/>
                <a:gd name="connsiteX60" fmla="*/ 2661554 w 5260975"/>
                <a:gd name="connsiteY60" fmla="*/ 1378491 h 1410656"/>
                <a:gd name="connsiteX61" fmla="*/ 2648208 w 5260975"/>
                <a:gd name="connsiteY61" fmla="*/ 1376955 h 1410656"/>
                <a:gd name="connsiteX62" fmla="*/ 2597512 w 5260975"/>
                <a:gd name="connsiteY62" fmla="*/ 1367162 h 1410656"/>
                <a:gd name="connsiteX63" fmla="*/ 2568324 w 5260975"/>
                <a:gd name="connsiteY63" fmla="*/ 1362553 h 1410656"/>
                <a:gd name="connsiteX64" fmla="*/ 2544704 w 5260975"/>
                <a:gd name="connsiteY64" fmla="*/ 1363225 h 1410656"/>
                <a:gd name="connsiteX65" fmla="*/ 2503225 w 5260975"/>
                <a:gd name="connsiteY65" fmla="*/ 1364089 h 1410656"/>
                <a:gd name="connsiteX66" fmla="*/ 2489975 w 5260975"/>
                <a:gd name="connsiteY66" fmla="*/ 1366298 h 1410656"/>
                <a:gd name="connsiteX67" fmla="*/ 2430061 w 5260975"/>
                <a:gd name="connsiteY67" fmla="*/ 1359960 h 1410656"/>
                <a:gd name="connsiteX68" fmla="*/ 2395880 w 5260975"/>
                <a:gd name="connsiteY68" fmla="*/ 1359480 h 1410656"/>
                <a:gd name="connsiteX69" fmla="*/ 2357378 w 5260975"/>
                <a:gd name="connsiteY69" fmla="*/ 1351607 h 1410656"/>
                <a:gd name="connsiteX70" fmla="*/ 2346145 w 5260975"/>
                <a:gd name="connsiteY70" fmla="*/ 1351991 h 1410656"/>
                <a:gd name="connsiteX71" fmla="*/ 2333567 w 5260975"/>
                <a:gd name="connsiteY71" fmla="*/ 1352663 h 1410656"/>
                <a:gd name="connsiteX72" fmla="*/ 2294968 w 5260975"/>
                <a:gd name="connsiteY72" fmla="*/ 1353240 h 1410656"/>
                <a:gd name="connsiteX73" fmla="*/ 2271540 w 5260975"/>
                <a:gd name="connsiteY73" fmla="*/ 1356120 h 1410656"/>
                <a:gd name="connsiteX74" fmla="*/ 2226895 w 5260975"/>
                <a:gd name="connsiteY74" fmla="*/ 1354392 h 1410656"/>
                <a:gd name="connsiteX75" fmla="*/ 2210379 w 5260975"/>
                <a:gd name="connsiteY75" fmla="*/ 1356888 h 1410656"/>
                <a:gd name="connsiteX76" fmla="*/ 2168613 w 5260975"/>
                <a:gd name="connsiteY76" fmla="*/ 1357176 h 1410656"/>
                <a:gd name="connsiteX77" fmla="*/ 2131167 w 5260975"/>
                <a:gd name="connsiteY77" fmla="*/ 1355736 h 1410656"/>
                <a:gd name="connsiteX78" fmla="*/ 2095065 w 5260975"/>
                <a:gd name="connsiteY78" fmla="*/ 1356504 h 1410656"/>
                <a:gd name="connsiteX79" fmla="*/ 2069237 w 5260975"/>
                <a:gd name="connsiteY79" fmla="*/ 1359672 h 1410656"/>
                <a:gd name="connsiteX80" fmla="*/ 2041201 w 5260975"/>
                <a:gd name="connsiteY80" fmla="*/ 1361592 h 1410656"/>
                <a:gd name="connsiteX81" fmla="*/ 1963909 w 5260975"/>
                <a:gd name="connsiteY81" fmla="*/ 1373018 h 1410656"/>
                <a:gd name="connsiteX82" fmla="*/ 1949603 w 5260975"/>
                <a:gd name="connsiteY82" fmla="*/ 1370234 h 1410656"/>
                <a:gd name="connsiteX83" fmla="*/ 1868373 w 5260975"/>
                <a:gd name="connsiteY83" fmla="*/ 1367641 h 1410656"/>
                <a:gd name="connsiteX84" fmla="*/ 1850707 w 5260975"/>
                <a:gd name="connsiteY84" fmla="*/ 1367834 h 1410656"/>
                <a:gd name="connsiteX85" fmla="*/ 1803275 w 5260975"/>
                <a:gd name="connsiteY85" fmla="*/ 1356504 h 1410656"/>
                <a:gd name="connsiteX86" fmla="*/ 1730112 w 5260975"/>
                <a:gd name="connsiteY86" fmla="*/ 1374459 h 1410656"/>
                <a:gd name="connsiteX87" fmla="*/ 1661652 w 5260975"/>
                <a:gd name="connsiteY87" fmla="*/ 1396926 h 1410656"/>
                <a:gd name="connsiteX88" fmla="*/ 1653011 w 5260975"/>
                <a:gd name="connsiteY88" fmla="*/ 1399807 h 1410656"/>
                <a:gd name="connsiteX89" fmla="*/ 1628431 w 5260975"/>
                <a:gd name="connsiteY89" fmla="*/ 1404704 h 1410656"/>
                <a:gd name="connsiteX90" fmla="*/ 1597995 w 5260975"/>
                <a:gd name="connsiteY90" fmla="*/ 1406432 h 1410656"/>
                <a:gd name="connsiteX91" fmla="*/ 1559396 w 5260975"/>
                <a:gd name="connsiteY91" fmla="*/ 1410656 h 1410656"/>
                <a:gd name="connsiteX92" fmla="*/ 1528480 w 5260975"/>
                <a:gd name="connsiteY92" fmla="*/ 1405375 h 1410656"/>
                <a:gd name="connsiteX93" fmla="*/ 1485272 w 5260975"/>
                <a:gd name="connsiteY93" fmla="*/ 1397502 h 1410656"/>
                <a:gd name="connsiteX94" fmla="*/ 1444562 w 5260975"/>
                <a:gd name="connsiteY94" fmla="*/ 1390013 h 1410656"/>
                <a:gd name="connsiteX95" fmla="*/ 1431696 w 5260975"/>
                <a:gd name="connsiteY95" fmla="*/ 1398846 h 1410656"/>
                <a:gd name="connsiteX96" fmla="*/ 1411821 w 5260975"/>
                <a:gd name="connsiteY96" fmla="*/ 1406527 h 1410656"/>
                <a:gd name="connsiteX97" fmla="*/ 1389738 w 5260975"/>
                <a:gd name="connsiteY97" fmla="*/ 1397310 h 1410656"/>
                <a:gd name="connsiteX98" fmla="*/ 1338081 w 5260975"/>
                <a:gd name="connsiteY98" fmla="*/ 1378204 h 1410656"/>
                <a:gd name="connsiteX99" fmla="*/ 1305436 w 5260975"/>
                <a:gd name="connsiteY99" fmla="*/ 1377339 h 1410656"/>
                <a:gd name="connsiteX100" fmla="*/ 1234481 w 5260975"/>
                <a:gd name="connsiteY100" fmla="*/ 1369178 h 1410656"/>
                <a:gd name="connsiteX101" fmla="*/ 1188106 w 5260975"/>
                <a:gd name="connsiteY101" fmla="*/ 1357560 h 1410656"/>
                <a:gd name="connsiteX102" fmla="*/ 1154790 w 5260975"/>
                <a:gd name="connsiteY102" fmla="*/ 1344406 h 1410656"/>
                <a:gd name="connsiteX103" fmla="*/ 1107069 w 5260975"/>
                <a:gd name="connsiteY103" fmla="*/ 1327219 h 1410656"/>
                <a:gd name="connsiteX104" fmla="*/ 1059158 w 5260975"/>
                <a:gd name="connsiteY104" fmla="*/ 1318290 h 1410656"/>
                <a:gd name="connsiteX105" fmla="*/ 1024496 w 5260975"/>
                <a:gd name="connsiteY105" fmla="*/ 1307056 h 1410656"/>
                <a:gd name="connsiteX106" fmla="*/ 982153 w 5260975"/>
                <a:gd name="connsiteY106" fmla="*/ 1299374 h 1410656"/>
                <a:gd name="connsiteX107" fmla="*/ 946628 w 5260975"/>
                <a:gd name="connsiteY107" fmla="*/ 1299087 h 1410656"/>
                <a:gd name="connsiteX108" fmla="*/ 890939 w 5260975"/>
                <a:gd name="connsiteY108" fmla="*/ 1300431 h 1410656"/>
                <a:gd name="connsiteX109" fmla="*/ 822769 w 5260975"/>
                <a:gd name="connsiteY109" fmla="*/ 1277196 h 1410656"/>
                <a:gd name="connsiteX110" fmla="*/ 795212 w 5260975"/>
                <a:gd name="connsiteY110" fmla="*/ 1272010 h 1410656"/>
                <a:gd name="connsiteX111" fmla="*/ 769288 w 5260975"/>
                <a:gd name="connsiteY111" fmla="*/ 1269610 h 1410656"/>
                <a:gd name="connsiteX112" fmla="*/ 714271 w 5260975"/>
                <a:gd name="connsiteY112" fmla="*/ 1254152 h 1410656"/>
                <a:gd name="connsiteX113" fmla="*/ 691900 w 5260975"/>
                <a:gd name="connsiteY113" fmla="*/ 1249062 h 1410656"/>
                <a:gd name="connsiteX114" fmla="*/ 660598 w 5260975"/>
                <a:gd name="connsiteY114" fmla="*/ 1249159 h 1410656"/>
                <a:gd name="connsiteX115" fmla="*/ 603662 w 5260975"/>
                <a:gd name="connsiteY115" fmla="*/ 1242054 h 1410656"/>
                <a:gd name="connsiteX116" fmla="*/ 546821 w 5260975"/>
                <a:gd name="connsiteY116" fmla="*/ 1221314 h 1410656"/>
                <a:gd name="connsiteX117" fmla="*/ 522721 w 5260975"/>
                <a:gd name="connsiteY117" fmla="*/ 1223330 h 1410656"/>
                <a:gd name="connsiteX118" fmla="*/ 514080 w 5260975"/>
                <a:gd name="connsiteY118" fmla="*/ 1222851 h 1410656"/>
                <a:gd name="connsiteX119" fmla="*/ 436404 w 5260975"/>
                <a:gd name="connsiteY119" fmla="*/ 1211424 h 1410656"/>
                <a:gd name="connsiteX120" fmla="*/ 428626 w 5260975"/>
                <a:gd name="connsiteY120" fmla="*/ 1210177 h 1410656"/>
                <a:gd name="connsiteX121" fmla="*/ 392141 w 5260975"/>
                <a:gd name="connsiteY121" fmla="*/ 1199999 h 1410656"/>
                <a:gd name="connsiteX122" fmla="*/ 300157 w 5260975"/>
                <a:gd name="connsiteY122" fmla="*/ 1193662 h 1410656"/>
                <a:gd name="connsiteX123" fmla="*/ 294493 w 5260975"/>
                <a:gd name="connsiteY123" fmla="*/ 1192894 h 1410656"/>
                <a:gd name="connsiteX124" fmla="*/ 263671 w 5260975"/>
                <a:gd name="connsiteY124" fmla="*/ 1197982 h 1410656"/>
                <a:gd name="connsiteX125" fmla="*/ 248406 w 5260975"/>
                <a:gd name="connsiteY125" fmla="*/ 1205184 h 1410656"/>
                <a:gd name="connsiteX126" fmla="*/ 224594 w 5260975"/>
                <a:gd name="connsiteY126" fmla="*/ 1212673 h 1410656"/>
                <a:gd name="connsiteX127" fmla="*/ 200398 w 5260975"/>
                <a:gd name="connsiteY127" fmla="*/ 1215458 h 1410656"/>
                <a:gd name="connsiteX128" fmla="*/ 159783 w 5260975"/>
                <a:gd name="connsiteY128" fmla="*/ 1204127 h 1410656"/>
                <a:gd name="connsiteX129" fmla="*/ 144997 w 5260975"/>
                <a:gd name="connsiteY129" fmla="*/ 1202975 h 1410656"/>
                <a:gd name="connsiteX130" fmla="*/ 112064 w 5260975"/>
                <a:gd name="connsiteY130" fmla="*/ 1197503 h 1410656"/>
                <a:gd name="connsiteX131" fmla="*/ 83259 w 5260975"/>
                <a:gd name="connsiteY131" fmla="*/ 1197887 h 1410656"/>
                <a:gd name="connsiteX132" fmla="*/ 60120 w 5260975"/>
                <a:gd name="connsiteY132" fmla="*/ 1206624 h 1410656"/>
                <a:gd name="connsiteX133" fmla="*/ 26514 w 5260975"/>
                <a:gd name="connsiteY133" fmla="*/ 1208352 h 1410656"/>
                <a:gd name="connsiteX134" fmla="*/ 4814 w 5260975"/>
                <a:gd name="connsiteY134" fmla="*/ 1202015 h 1410656"/>
                <a:gd name="connsiteX135" fmla="*/ 398 w 5260975"/>
                <a:gd name="connsiteY135" fmla="*/ 1201152 h 1410656"/>
                <a:gd name="connsiteX136" fmla="*/ 0 w 5260975"/>
                <a:gd name="connsiteY136" fmla="*/ 1201150 h 1410656"/>
                <a:gd name="connsiteX137" fmla="*/ 0 w 5260975"/>
                <a:gd name="connsiteY137" fmla="*/ 1004512 h 1410656"/>
                <a:gd name="connsiteX138" fmla="*/ 30355 w 5260975"/>
                <a:gd name="connsiteY138" fmla="*/ 1002784 h 1410656"/>
                <a:gd name="connsiteX139" fmla="*/ 52151 w 5260975"/>
                <a:gd name="connsiteY139" fmla="*/ 997695 h 1410656"/>
                <a:gd name="connsiteX140" fmla="*/ 64248 w 5260975"/>
                <a:gd name="connsiteY140" fmla="*/ 994430 h 1410656"/>
                <a:gd name="connsiteX141" fmla="*/ 126370 w 5260975"/>
                <a:gd name="connsiteY141" fmla="*/ 985405 h 1410656"/>
                <a:gd name="connsiteX142" fmla="*/ 154022 w 5260975"/>
                <a:gd name="connsiteY142" fmla="*/ 975708 h 1410656"/>
                <a:gd name="connsiteX143" fmla="*/ 161512 w 5260975"/>
                <a:gd name="connsiteY143" fmla="*/ 974268 h 1410656"/>
                <a:gd name="connsiteX144" fmla="*/ 202510 w 5260975"/>
                <a:gd name="connsiteY144" fmla="*/ 978300 h 1410656"/>
                <a:gd name="connsiteX145" fmla="*/ 233235 w 5260975"/>
                <a:gd name="connsiteY145" fmla="*/ 993950 h 1410656"/>
                <a:gd name="connsiteX146" fmla="*/ 239188 w 5260975"/>
                <a:gd name="connsiteY146" fmla="*/ 999231 h 1410656"/>
                <a:gd name="connsiteX147" fmla="*/ 324834 w 5260975"/>
                <a:gd name="connsiteY147" fmla="*/ 997407 h 1410656"/>
                <a:gd name="connsiteX148" fmla="*/ 337987 w 5260975"/>
                <a:gd name="connsiteY148" fmla="*/ 995198 h 1410656"/>
                <a:gd name="connsiteX149" fmla="*/ 401550 w 5260975"/>
                <a:gd name="connsiteY149" fmla="*/ 1004416 h 1410656"/>
                <a:gd name="connsiteX150" fmla="*/ 420081 w 5260975"/>
                <a:gd name="connsiteY150" fmla="*/ 1006240 h 1410656"/>
                <a:gd name="connsiteX151" fmla="*/ 486523 w 5260975"/>
                <a:gd name="connsiteY151" fmla="*/ 1014498 h 1410656"/>
                <a:gd name="connsiteX152" fmla="*/ 495932 w 5260975"/>
                <a:gd name="connsiteY152" fmla="*/ 1006817 h 1410656"/>
                <a:gd name="connsiteX153" fmla="*/ 523009 w 5260975"/>
                <a:gd name="connsiteY153" fmla="*/ 987517 h 1410656"/>
                <a:gd name="connsiteX154" fmla="*/ 576393 w 5260975"/>
                <a:gd name="connsiteY154" fmla="*/ 970427 h 1410656"/>
                <a:gd name="connsiteX155" fmla="*/ 590892 w 5260975"/>
                <a:gd name="connsiteY155" fmla="*/ 971387 h 1410656"/>
                <a:gd name="connsiteX156" fmla="*/ 627569 w 5260975"/>
                <a:gd name="connsiteY156" fmla="*/ 999904 h 1410656"/>
                <a:gd name="connsiteX157" fmla="*/ 645429 w 5260975"/>
                <a:gd name="connsiteY157" fmla="*/ 1011329 h 1410656"/>
                <a:gd name="connsiteX158" fmla="*/ 696125 w 5260975"/>
                <a:gd name="connsiteY158" fmla="*/ 1032356 h 1410656"/>
                <a:gd name="connsiteX159" fmla="*/ 700349 w 5260975"/>
                <a:gd name="connsiteY159" fmla="*/ 1036197 h 1410656"/>
                <a:gd name="connsiteX160" fmla="*/ 737795 w 5260975"/>
                <a:gd name="connsiteY160" fmla="*/ 1081804 h 1410656"/>
                <a:gd name="connsiteX161" fmla="*/ 746244 w 5260975"/>
                <a:gd name="connsiteY161" fmla="*/ 1089581 h 1410656"/>
                <a:gd name="connsiteX162" fmla="*/ 756422 w 5260975"/>
                <a:gd name="connsiteY162" fmla="*/ 1101680 h 1410656"/>
                <a:gd name="connsiteX163" fmla="*/ 788202 w 5260975"/>
                <a:gd name="connsiteY163" fmla="*/ 1125108 h 1410656"/>
                <a:gd name="connsiteX164" fmla="*/ 827569 w 5260975"/>
                <a:gd name="connsiteY164" fmla="*/ 1132596 h 1410656"/>
                <a:gd name="connsiteX165" fmla="*/ 875097 w 5260975"/>
                <a:gd name="connsiteY165" fmla="*/ 1144022 h 1410656"/>
                <a:gd name="connsiteX166" fmla="*/ 894972 w 5260975"/>
                <a:gd name="connsiteY166" fmla="*/ 1151704 h 1410656"/>
                <a:gd name="connsiteX167" fmla="*/ 948260 w 5260975"/>
                <a:gd name="connsiteY167" fmla="*/ 1166298 h 1410656"/>
                <a:gd name="connsiteX168" fmla="*/ 986282 w 5260975"/>
                <a:gd name="connsiteY168" fmla="*/ 1178588 h 1410656"/>
                <a:gd name="connsiteX169" fmla="*/ 1041107 w 5260975"/>
                <a:gd name="connsiteY169" fmla="*/ 1185789 h 1410656"/>
                <a:gd name="connsiteX170" fmla="*/ 1067703 w 5260975"/>
                <a:gd name="connsiteY170" fmla="*/ 1186076 h 1410656"/>
                <a:gd name="connsiteX171" fmla="*/ 1116574 w 5260975"/>
                <a:gd name="connsiteY171" fmla="*/ 1222946 h 1410656"/>
                <a:gd name="connsiteX172" fmla="*/ 1155557 w 5260975"/>
                <a:gd name="connsiteY172" fmla="*/ 1247335 h 1410656"/>
                <a:gd name="connsiteX173" fmla="*/ 1196556 w 5260975"/>
                <a:gd name="connsiteY173" fmla="*/ 1235525 h 1410656"/>
                <a:gd name="connsiteX174" fmla="*/ 1207693 w 5260975"/>
                <a:gd name="connsiteY174" fmla="*/ 1224387 h 1410656"/>
                <a:gd name="connsiteX175" fmla="*/ 1274904 w 5260975"/>
                <a:gd name="connsiteY175" fmla="*/ 1213826 h 1410656"/>
                <a:gd name="connsiteX176" fmla="*/ 1370919 w 5260975"/>
                <a:gd name="connsiteY176" fmla="*/ 1213442 h 1410656"/>
                <a:gd name="connsiteX177" fmla="*/ 1530593 w 5260975"/>
                <a:gd name="connsiteY177" fmla="*/ 1189437 h 1410656"/>
                <a:gd name="connsiteX178" fmla="*/ 1558436 w 5260975"/>
                <a:gd name="connsiteY178" fmla="*/ 1178299 h 1410656"/>
                <a:gd name="connsiteX179" fmla="*/ 1589737 w 5260975"/>
                <a:gd name="connsiteY179" fmla="*/ 1175515 h 1410656"/>
                <a:gd name="connsiteX180" fmla="*/ 1601740 w 5260975"/>
                <a:gd name="connsiteY180" fmla="*/ 1182333 h 1410656"/>
                <a:gd name="connsiteX181" fmla="*/ 1654259 w 5260975"/>
                <a:gd name="connsiteY181" fmla="*/ 1192510 h 1410656"/>
                <a:gd name="connsiteX182" fmla="*/ 1664246 w 5260975"/>
                <a:gd name="connsiteY182" fmla="*/ 1192702 h 1410656"/>
                <a:gd name="connsiteX183" fmla="*/ 1698427 w 5260975"/>
                <a:gd name="connsiteY183" fmla="*/ 1188381 h 1410656"/>
                <a:gd name="connsiteX184" fmla="*/ 1730112 w 5260975"/>
                <a:gd name="connsiteY184" fmla="*/ 1185885 h 1410656"/>
                <a:gd name="connsiteX185" fmla="*/ 1809996 w 5260975"/>
                <a:gd name="connsiteY185" fmla="*/ 1194046 h 1410656"/>
                <a:gd name="connsiteX186" fmla="*/ 1871254 w 5260975"/>
                <a:gd name="connsiteY186" fmla="*/ 1192126 h 1410656"/>
                <a:gd name="connsiteX187" fmla="*/ 1899482 w 5260975"/>
                <a:gd name="connsiteY187" fmla="*/ 1194046 h 1410656"/>
                <a:gd name="connsiteX188" fmla="*/ 1915420 w 5260975"/>
                <a:gd name="connsiteY188" fmla="*/ 1196927 h 1410656"/>
                <a:gd name="connsiteX189" fmla="*/ 1951522 w 5260975"/>
                <a:gd name="connsiteY189" fmla="*/ 1216994 h 1410656"/>
                <a:gd name="connsiteX190" fmla="*/ 1971302 w 5260975"/>
                <a:gd name="connsiteY190" fmla="*/ 1221507 h 1410656"/>
                <a:gd name="connsiteX191" fmla="*/ 2030831 w 5260975"/>
                <a:gd name="connsiteY191" fmla="*/ 1221123 h 1410656"/>
                <a:gd name="connsiteX192" fmla="*/ 2120125 w 5260975"/>
                <a:gd name="connsiteY192" fmla="*/ 1190878 h 1410656"/>
                <a:gd name="connsiteX193" fmla="*/ 2129439 w 5260975"/>
                <a:gd name="connsiteY193" fmla="*/ 1186845 h 1410656"/>
                <a:gd name="connsiteX194" fmla="*/ 2174854 w 5260975"/>
                <a:gd name="connsiteY194" fmla="*/ 1181852 h 1410656"/>
                <a:gd name="connsiteX195" fmla="*/ 2205674 w 5260975"/>
                <a:gd name="connsiteY195" fmla="*/ 1188669 h 1410656"/>
                <a:gd name="connsiteX196" fmla="*/ 2247634 w 5260975"/>
                <a:gd name="connsiteY196" fmla="*/ 1202784 h 1410656"/>
                <a:gd name="connsiteX197" fmla="*/ 2285367 w 5260975"/>
                <a:gd name="connsiteY197" fmla="*/ 1214594 h 1410656"/>
                <a:gd name="connsiteX198" fmla="*/ 2312827 w 5260975"/>
                <a:gd name="connsiteY198" fmla="*/ 1227939 h 1410656"/>
                <a:gd name="connsiteX199" fmla="*/ 2375622 w 5260975"/>
                <a:gd name="connsiteY199" fmla="*/ 1237733 h 1410656"/>
                <a:gd name="connsiteX200" fmla="*/ 2382151 w 5260975"/>
                <a:gd name="connsiteY200" fmla="*/ 1239365 h 1410656"/>
                <a:gd name="connsiteX201" fmla="*/ 2429390 w 5260975"/>
                <a:gd name="connsiteY201" fmla="*/ 1227459 h 1410656"/>
                <a:gd name="connsiteX202" fmla="*/ 2486134 w 5260975"/>
                <a:gd name="connsiteY202" fmla="*/ 1215362 h 1410656"/>
                <a:gd name="connsiteX203" fmla="*/ 2506394 w 5260975"/>
                <a:gd name="connsiteY203" fmla="*/ 1219490 h 1410656"/>
                <a:gd name="connsiteX204" fmla="*/ 2534142 w 5260975"/>
                <a:gd name="connsiteY204" fmla="*/ 1225347 h 1410656"/>
                <a:gd name="connsiteX205" fmla="*/ 2559874 w 5260975"/>
                <a:gd name="connsiteY205" fmla="*/ 1222275 h 1410656"/>
                <a:gd name="connsiteX206" fmla="*/ 2575525 w 5260975"/>
                <a:gd name="connsiteY206" fmla="*/ 1221987 h 1410656"/>
                <a:gd name="connsiteX207" fmla="*/ 2646960 w 5260975"/>
                <a:gd name="connsiteY207" fmla="*/ 1257896 h 1410656"/>
                <a:gd name="connsiteX208" fmla="*/ 2665107 w 5260975"/>
                <a:gd name="connsiteY208" fmla="*/ 1260873 h 1410656"/>
                <a:gd name="connsiteX209" fmla="*/ 2675381 w 5260975"/>
                <a:gd name="connsiteY209" fmla="*/ 1265290 h 1410656"/>
                <a:gd name="connsiteX210" fmla="*/ 2737311 w 5260975"/>
                <a:gd name="connsiteY210" fmla="*/ 1309841 h 1410656"/>
                <a:gd name="connsiteX211" fmla="*/ 2763619 w 5260975"/>
                <a:gd name="connsiteY211" fmla="*/ 1318866 h 1410656"/>
                <a:gd name="connsiteX212" fmla="*/ 2792519 w 5260975"/>
                <a:gd name="connsiteY212" fmla="*/ 1317041 h 1410656"/>
                <a:gd name="connsiteX213" fmla="*/ 2809226 w 5260975"/>
                <a:gd name="connsiteY213" fmla="*/ 1313777 h 1410656"/>
                <a:gd name="connsiteX214" fmla="*/ 2850705 w 5260975"/>
                <a:gd name="connsiteY214" fmla="*/ 1285452 h 1410656"/>
                <a:gd name="connsiteX215" fmla="*/ 2874324 w 5260975"/>
                <a:gd name="connsiteY215" fmla="*/ 1286413 h 1410656"/>
                <a:gd name="connsiteX216" fmla="*/ 2911194 w 5260975"/>
                <a:gd name="connsiteY216" fmla="*/ 1305903 h 1410656"/>
                <a:gd name="connsiteX217" fmla="*/ 2978116 w 5260975"/>
                <a:gd name="connsiteY217" fmla="*/ 1314641 h 1410656"/>
                <a:gd name="connsiteX218" fmla="*/ 3012106 w 5260975"/>
                <a:gd name="connsiteY218" fmla="*/ 1287373 h 1410656"/>
                <a:gd name="connsiteX219" fmla="*/ 3029676 w 5260975"/>
                <a:gd name="connsiteY219" fmla="*/ 1261161 h 1410656"/>
                <a:gd name="connsiteX220" fmla="*/ 3080469 w 5260975"/>
                <a:gd name="connsiteY220" fmla="*/ 1230724 h 1410656"/>
                <a:gd name="connsiteX221" fmla="*/ 3092567 w 5260975"/>
                <a:gd name="connsiteY221" fmla="*/ 1242054 h 1410656"/>
                <a:gd name="connsiteX222" fmla="*/ 3129821 w 5260975"/>
                <a:gd name="connsiteY222" fmla="*/ 1246855 h 1410656"/>
                <a:gd name="connsiteX223" fmla="*/ 3170147 w 5260975"/>
                <a:gd name="connsiteY223" fmla="*/ 1246471 h 1410656"/>
                <a:gd name="connsiteX224" fmla="*/ 3240429 w 5260975"/>
                <a:gd name="connsiteY224" fmla="*/ 1251559 h 1410656"/>
                <a:gd name="connsiteX225" fmla="*/ 3287189 w 5260975"/>
                <a:gd name="connsiteY225" fmla="*/ 1222466 h 1410656"/>
                <a:gd name="connsiteX226" fmla="*/ 3305049 w 5260975"/>
                <a:gd name="connsiteY226" fmla="*/ 1210465 h 1410656"/>
                <a:gd name="connsiteX227" fmla="*/ 3321755 w 5260975"/>
                <a:gd name="connsiteY227" fmla="*/ 1202784 h 1410656"/>
                <a:gd name="connsiteX228" fmla="*/ 3341055 w 5260975"/>
                <a:gd name="connsiteY228" fmla="*/ 1198463 h 1410656"/>
                <a:gd name="connsiteX229" fmla="*/ 3387621 w 5260975"/>
                <a:gd name="connsiteY229" fmla="*/ 1182140 h 1410656"/>
                <a:gd name="connsiteX230" fmla="*/ 3413161 w 5260975"/>
                <a:gd name="connsiteY230" fmla="*/ 1166105 h 1410656"/>
                <a:gd name="connsiteX231" fmla="*/ 3470579 w 5260975"/>
                <a:gd name="connsiteY231" fmla="*/ 1150647 h 1410656"/>
                <a:gd name="connsiteX232" fmla="*/ 3509657 w 5260975"/>
                <a:gd name="connsiteY232" fmla="*/ 1136821 h 1410656"/>
                <a:gd name="connsiteX233" fmla="*/ 3550847 w 5260975"/>
                <a:gd name="connsiteY233" fmla="*/ 1113009 h 1410656"/>
                <a:gd name="connsiteX234" fmla="*/ 3556608 w 5260975"/>
                <a:gd name="connsiteY234" fmla="*/ 1109361 h 1410656"/>
                <a:gd name="connsiteX235" fmla="*/ 3570435 w 5260975"/>
                <a:gd name="connsiteY235" fmla="*/ 1093710 h 1410656"/>
                <a:gd name="connsiteX236" fmla="*/ 3590501 w 5260975"/>
                <a:gd name="connsiteY236" fmla="*/ 1039846 h 1410656"/>
                <a:gd name="connsiteX237" fmla="*/ 3596263 w 5260975"/>
                <a:gd name="connsiteY237" fmla="*/ 1028900 h 1410656"/>
                <a:gd name="connsiteX238" fmla="*/ 3648591 w 5260975"/>
                <a:gd name="connsiteY238" fmla="*/ 992030 h 1410656"/>
                <a:gd name="connsiteX239" fmla="*/ 3667986 w 5260975"/>
                <a:gd name="connsiteY239" fmla="*/ 995487 h 1410656"/>
                <a:gd name="connsiteX240" fmla="*/ 3689397 w 5260975"/>
                <a:gd name="connsiteY240" fmla="*/ 1007585 h 1410656"/>
                <a:gd name="connsiteX241" fmla="*/ 3736349 w 5260975"/>
                <a:gd name="connsiteY241" fmla="*/ 1010753 h 1410656"/>
                <a:gd name="connsiteX242" fmla="*/ 3753919 w 5260975"/>
                <a:gd name="connsiteY242" fmla="*/ 1004513 h 1410656"/>
                <a:gd name="connsiteX243" fmla="*/ 3784643 w 5260975"/>
                <a:gd name="connsiteY243" fmla="*/ 987710 h 1410656"/>
                <a:gd name="connsiteX244" fmla="*/ 3808359 w 5260975"/>
                <a:gd name="connsiteY244" fmla="*/ 961689 h 1410656"/>
                <a:gd name="connsiteX245" fmla="*/ 3842829 w 5260975"/>
                <a:gd name="connsiteY245" fmla="*/ 918674 h 1410656"/>
                <a:gd name="connsiteX246" fmla="*/ 3908983 w 5260975"/>
                <a:gd name="connsiteY246" fmla="*/ 902256 h 1410656"/>
                <a:gd name="connsiteX247" fmla="*/ 3934428 w 5260975"/>
                <a:gd name="connsiteY247" fmla="*/ 896783 h 1410656"/>
                <a:gd name="connsiteX248" fmla="*/ 4026987 w 5260975"/>
                <a:gd name="connsiteY248" fmla="*/ 873835 h 1410656"/>
                <a:gd name="connsiteX249" fmla="*/ 4035051 w 5260975"/>
                <a:gd name="connsiteY249" fmla="*/ 873067 h 1410656"/>
                <a:gd name="connsiteX250" fmla="*/ 4099189 w 5260975"/>
                <a:gd name="connsiteY250" fmla="*/ 846664 h 1410656"/>
                <a:gd name="connsiteX251" fmla="*/ 4114647 w 5260975"/>
                <a:gd name="connsiteY251" fmla="*/ 840134 h 1410656"/>
                <a:gd name="connsiteX252" fmla="*/ 4133563 w 5260975"/>
                <a:gd name="connsiteY252" fmla="*/ 823427 h 1410656"/>
                <a:gd name="connsiteX253" fmla="*/ 4151039 w 5260975"/>
                <a:gd name="connsiteY253" fmla="*/ 776284 h 1410656"/>
                <a:gd name="connsiteX254" fmla="*/ 4171489 w 5260975"/>
                <a:gd name="connsiteY254" fmla="*/ 754776 h 1410656"/>
                <a:gd name="connsiteX255" fmla="*/ 4186372 w 5260975"/>
                <a:gd name="connsiteY255" fmla="*/ 741718 h 1410656"/>
                <a:gd name="connsiteX256" fmla="*/ 4199429 w 5260975"/>
                <a:gd name="connsiteY256" fmla="*/ 721940 h 1410656"/>
                <a:gd name="connsiteX257" fmla="*/ 4212487 w 5260975"/>
                <a:gd name="connsiteY257" fmla="*/ 674604 h 1410656"/>
                <a:gd name="connsiteX258" fmla="*/ 4232555 w 5260975"/>
                <a:gd name="connsiteY258" fmla="*/ 632645 h 1410656"/>
                <a:gd name="connsiteX259" fmla="*/ 4268657 w 5260975"/>
                <a:gd name="connsiteY259" fmla="*/ 609410 h 1410656"/>
                <a:gd name="connsiteX260" fmla="*/ 4291028 w 5260975"/>
                <a:gd name="connsiteY260" fmla="*/ 597216 h 1410656"/>
                <a:gd name="connsiteX261" fmla="*/ 4379651 w 5260975"/>
                <a:gd name="connsiteY261" fmla="*/ 609506 h 1410656"/>
                <a:gd name="connsiteX262" fmla="*/ 4440139 w 5260975"/>
                <a:gd name="connsiteY262" fmla="*/ 621507 h 1410656"/>
                <a:gd name="connsiteX263" fmla="*/ 4460015 w 5260975"/>
                <a:gd name="connsiteY263" fmla="*/ 616899 h 1410656"/>
                <a:gd name="connsiteX264" fmla="*/ 4516183 w 5260975"/>
                <a:gd name="connsiteY264" fmla="*/ 577724 h 1410656"/>
                <a:gd name="connsiteX265" fmla="*/ 4571681 w 5260975"/>
                <a:gd name="connsiteY265" fmla="*/ 560250 h 1410656"/>
                <a:gd name="connsiteX266" fmla="*/ 4613447 w 5260975"/>
                <a:gd name="connsiteY266" fmla="*/ 555257 h 1410656"/>
                <a:gd name="connsiteX267" fmla="*/ 4649355 w 5260975"/>
                <a:gd name="connsiteY267" fmla="*/ 551417 h 1410656"/>
                <a:gd name="connsiteX268" fmla="*/ 4692467 w 5260975"/>
                <a:gd name="connsiteY268" fmla="*/ 540663 h 1410656"/>
                <a:gd name="connsiteX269" fmla="*/ 4716855 w 5260975"/>
                <a:gd name="connsiteY269" fmla="*/ 528949 h 1410656"/>
                <a:gd name="connsiteX270" fmla="*/ 4755645 w 5260975"/>
                <a:gd name="connsiteY270" fmla="*/ 512147 h 1410656"/>
                <a:gd name="connsiteX271" fmla="*/ 4795395 w 5260975"/>
                <a:gd name="connsiteY271" fmla="*/ 490351 h 1410656"/>
                <a:gd name="connsiteX272" fmla="*/ 4825928 w 5260975"/>
                <a:gd name="connsiteY272" fmla="*/ 459818 h 1410656"/>
                <a:gd name="connsiteX273" fmla="*/ 4842347 w 5260975"/>
                <a:gd name="connsiteY273" fmla="*/ 434086 h 1410656"/>
                <a:gd name="connsiteX274" fmla="*/ 4890451 w 5260975"/>
                <a:gd name="connsiteY274" fmla="*/ 397216 h 1410656"/>
                <a:gd name="connsiteX275" fmla="*/ 4933945 w 5260975"/>
                <a:gd name="connsiteY275" fmla="*/ 327701 h 1410656"/>
                <a:gd name="connsiteX276" fmla="*/ 4961214 w 5260975"/>
                <a:gd name="connsiteY276" fmla="*/ 298801 h 1410656"/>
                <a:gd name="connsiteX277" fmla="*/ 4976672 w 5260975"/>
                <a:gd name="connsiteY277" fmla="*/ 290639 h 1410656"/>
                <a:gd name="connsiteX278" fmla="*/ 5002979 w 5260975"/>
                <a:gd name="connsiteY278" fmla="*/ 270573 h 1410656"/>
                <a:gd name="connsiteX279" fmla="*/ 5018535 w 5260975"/>
                <a:gd name="connsiteY279" fmla="*/ 255690 h 1410656"/>
                <a:gd name="connsiteX280" fmla="*/ 5061069 w 5260975"/>
                <a:gd name="connsiteY280" fmla="*/ 200961 h 1410656"/>
                <a:gd name="connsiteX281" fmla="*/ 5074127 w 5260975"/>
                <a:gd name="connsiteY281" fmla="*/ 184735 h 1410656"/>
                <a:gd name="connsiteX282" fmla="*/ 5101108 w 5260975"/>
                <a:gd name="connsiteY282" fmla="*/ 156891 h 1410656"/>
                <a:gd name="connsiteX283" fmla="*/ 5112918 w 5260975"/>
                <a:gd name="connsiteY283" fmla="*/ 148441 h 1410656"/>
                <a:gd name="connsiteX284" fmla="*/ 5133753 w 5260975"/>
                <a:gd name="connsiteY284" fmla="*/ 125782 h 1410656"/>
                <a:gd name="connsiteX285" fmla="*/ 5183393 w 5260975"/>
                <a:gd name="connsiteY285" fmla="*/ 66348 h 1410656"/>
                <a:gd name="connsiteX286" fmla="*/ 5204709 w 5260975"/>
                <a:gd name="connsiteY286" fmla="*/ 33030 h 1410656"/>
                <a:gd name="connsiteX287" fmla="*/ 5247243 w 5260975"/>
                <a:gd name="connsiteY287" fmla="*/ 8451 h 1410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Lst>
              <a:rect l="l" t="t" r="r" b="b"/>
              <a:pathLst>
                <a:path w="5260975" h="1410656">
                  <a:moveTo>
                    <a:pt x="5260975" y="0"/>
                  </a:moveTo>
                  <a:lnTo>
                    <a:pt x="5260975" y="221634"/>
                  </a:lnTo>
                  <a:lnTo>
                    <a:pt x="5226503" y="237063"/>
                  </a:lnTo>
                  <a:cubicBezTo>
                    <a:pt x="5219783" y="239848"/>
                    <a:pt x="5212389" y="241384"/>
                    <a:pt x="5206341" y="245128"/>
                  </a:cubicBezTo>
                  <a:cubicBezTo>
                    <a:pt x="5178495" y="262219"/>
                    <a:pt x="5151515" y="280654"/>
                    <a:pt x="5123287" y="297073"/>
                  </a:cubicBezTo>
                  <a:cubicBezTo>
                    <a:pt x="5094195" y="314067"/>
                    <a:pt x="5068175" y="334134"/>
                    <a:pt x="5048107" y="361307"/>
                  </a:cubicBezTo>
                  <a:cubicBezTo>
                    <a:pt x="5029480" y="386559"/>
                    <a:pt x="5011429" y="412194"/>
                    <a:pt x="4992899" y="437542"/>
                  </a:cubicBezTo>
                  <a:cubicBezTo>
                    <a:pt x="4988194" y="443975"/>
                    <a:pt x="4983873" y="451561"/>
                    <a:pt x="4977440" y="455690"/>
                  </a:cubicBezTo>
                  <a:cubicBezTo>
                    <a:pt x="4964094" y="464331"/>
                    <a:pt x="4949499" y="471340"/>
                    <a:pt x="4935193" y="478445"/>
                  </a:cubicBezTo>
                  <a:cubicBezTo>
                    <a:pt x="4922903" y="484494"/>
                    <a:pt x="4909845" y="489006"/>
                    <a:pt x="4897844" y="495535"/>
                  </a:cubicBezTo>
                  <a:cubicBezTo>
                    <a:pt x="4888243" y="500721"/>
                    <a:pt x="4879697" y="507922"/>
                    <a:pt x="4870767" y="514451"/>
                  </a:cubicBezTo>
                  <a:cubicBezTo>
                    <a:pt x="4862990" y="520115"/>
                    <a:pt x="4854445" y="525012"/>
                    <a:pt x="4847916" y="531830"/>
                  </a:cubicBezTo>
                  <a:cubicBezTo>
                    <a:pt x="4831977" y="548344"/>
                    <a:pt x="4815942" y="564571"/>
                    <a:pt x="4796163" y="576765"/>
                  </a:cubicBezTo>
                  <a:cubicBezTo>
                    <a:pt x="4776672" y="588862"/>
                    <a:pt x="4758237" y="602401"/>
                    <a:pt x="4738843" y="614691"/>
                  </a:cubicBezTo>
                  <a:cubicBezTo>
                    <a:pt x="4719831" y="626693"/>
                    <a:pt x="4702645" y="639846"/>
                    <a:pt x="4692755" y="661162"/>
                  </a:cubicBezTo>
                  <a:cubicBezTo>
                    <a:pt x="4688339" y="670571"/>
                    <a:pt x="4682097" y="680845"/>
                    <a:pt x="4673744" y="686318"/>
                  </a:cubicBezTo>
                  <a:cubicBezTo>
                    <a:pt x="4661838" y="694095"/>
                    <a:pt x="4646764" y="696880"/>
                    <a:pt x="4633801" y="703505"/>
                  </a:cubicBezTo>
                  <a:cubicBezTo>
                    <a:pt x="4618535" y="711282"/>
                    <a:pt x="4600869" y="718003"/>
                    <a:pt x="4590499" y="730389"/>
                  </a:cubicBezTo>
                  <a:cubicBezTo>
                    <a:pt x="4581281" y="741431"/>
                    <a:pt x="4571968" y="750072"/>
                    <a:pt x="4559773" y="757081"/>
                  </a:cubicBezTo>
                  <a:cubicBezTo>
                    <a:pt x="4551229" y="761978"/>
                    <a:pt x="4544892" y="770907"/>
                    <a:pt x="4536059" y="774940"/>
                  </a:cubicBezTo>
                  <a:cubicBezTo>
                    <a:pt x="4524441" y="780317"/>
                    <a:pt x="4512727" y="784542"/>
                    <a:pt x="4502549" y="792895"/>
                  </a:cubicBezTo>
                  <a:cubicBezTo>
                    <a:pt x="4491987" y="801536"/>
                    <a:pt x="4479986" y="808353"/>
                    <a:pt x="4468944" y="816419"/>
                  </a:cubicBezTo>
                  <a:cubicBezTo>
                    <a:pt x="4463087" y="820739"/>
                    <a:pt x="4458286" y="826404"/>
                    <a:pt x="4452622" y="830917"/>
                  </a:cubicBezTo>
                  <a:cubicBezTo>
                    <a:pt x="4442252" y="839174"/>
                    <a:pt x="4431690" y="847239"/>
                    <a:pt x="4421032" y="855016"/>
                  </a:cubicBezTo>
                  <a:cubicBezTo>
                    <a:pt x="4410375" y="862794"/>
                    <a:pt x="4400197" y="871819"/>
                    <a:pt x="4388483" y="877484"/>
                  </a:cubicBezTo>
                  <a:cubicBezTo>
                    <a:pt x="4368513" y="887086"/>
                    <a:pt x="4346717" y="892847"/>
                    <a:pt x="4327321" y="903216"/>
                  </a:cubicBezTo>
                  <a:cubicBezTo>
                    <a:pt x="4307639" y="913777"/>
                    <a:pt x="4289107" y="927028"/>
                    <a:pt x="4271633" y="941046"/>
                  </a:cubicBezTo>
                  <a:cubicBezTo>
                    <a:pt x="4257807" y="952088"/>
                    <a:pt x="4244845" y="963034"/>
                    <a:pt x="4227465" y="968698"/>
                  </a:cubicBezTo>
                  <a:cubicBezTo>
                    <a:pt x="4217768" y="971867"/>
                    <a:pt x="4207591" y="978780"/>
                    <a:pt x="4201733" y="986846"/>
                  </a:cubicBezTo>
                  <a:cubicBezTo>
                    <a:pt x="4189059" y="1004416"/>
                    <a:pt x="4172833" y="1016802"/>
                    <a:pt x="4154494" y="1027364"/>
                  </a:cubicBezTo>
                  <a:cubicBezTo>
                    <a:pt x="4130010" y="1041574"/>
                    <a:pt x="4105814" y="1056072"/>
                    <a:pt x="4081234" y="1069994"/>
                  </a:cubicBezTo>
                  <a:cubicBezTo>
                    <a:pt x="4066737" y="1078252"/>
                    <a:pt x="4052335" y="1086989"/>
                    <a:pt x="4036971" y="1093038"/>
                  </a:cubicBezTo>
                  <a:cubicBezTo>
                    <a:pt x="4005575" y="1105520"/>
                    <a:pt x="3973410" y="1116177"/>
                    <a:pt x="3941725" y="1127796"/>
                  </a:cubicBezTo>
                  <a:cubicBezTo>
                    <a:pt x="3931355" y="1131540"/>
                    <a:pt x="3921561" y="1136917"/>
                    <a:pt x="3910999" y="1140182"/>
                  </a:cubicBezTo>
                  <a:cubicBezTo>
                    <a:pt x="3899573" y="1143734"/>
                    <a:pt x="3887285" y="1144790"/>
                    <a:pt x="3875859" y="1148343"/>
                  </a:cubicBezTo>
                  <a:cubicBezTo>
                    <a:pt x="3856847" y="1154199"/>
                    <a:pt x="3838412" y="1161689"/>
                    <a:pt x="3819401" y="1167642"/>
                  </a:cubicBezTo>
                  <a:cubicBezTo>
                    <a:pt x="3782723" y="1179068"/>
                    <a:pt x="3745949" y="1190014"/>
                    <a:pt x="3709176" y="1200863"/>
                  </a:cubicBezTo>
                  <a:cubicBezTo>
                    <a:pt x="3701303" y="1203168"/>
                    <a:pt x="3692757" y="1203456"/>
                    <a:pt x="3684981" y="1205952"/>
                  </a:cubicBezTo>
                  <a:cubicBezTo>
                    <a:pt x="3664337" y="1212673"/>
                    <a:pt x="3643789" y="1219970"/>
                    <a:pt x="3623338" y="1227363"/>
                  </a:cubicBezTo>
                  <a:cubicBezTo>
                    <a:pt x="3610953" y="1231876"/>
                    <a:pt x="3598854" y="1237445"/>
                    <a:pt x="3586373" y="1241765"/>
                  </a:cubicBezTo>
                  <a:cubicBezTo>
                    <a:pt x="3576387" y="1245222"/>
                    <a:pt x="3566113" y="1247910"/>
                    <a:pt x="3555743" y="1250023"/>
                  </a:cubicBezTo>
                  <a:cubicBezTo>
                    <a:pt x="3546814" y="1251848"/>
                    <a:pt x="3537501" y="1251655"/>
                    <a:pt x="3528667" y="1253864"/>
                  </a:cubicBezTo>
                  <a:cubicBezTo>
                    <a:pt x="3504759" y="1259816"/>
                    <a:pt x="3481140" y="1266538"/>
                    <a:pt x="3457424" y="1272874"/>
                  </a:cubicBezTo>
                  <a:cubicBezTo>
                    <a:pt x="3447919" y="1275371"/>
                    <a:pt x="3438221" y="1277196"/>
                    <a:pt x="3429003" y="1280364"/>
                  </a:cubicBezTo>
                  <a:cubicBezTo>
                    <a:pt x="3404327" y="1288717"/>
                    <a:pt x="3380036" y="1298222"/>
                    <a:pt x="3355264" y="1306096"/>
                  </a:cubicBezTo>
                  <a:cubicBezTo>
                    <a:pt x="3334717" y="1312625"/>
                    <a:pt x="3313593" y="1317329"/>
                    <a:pt x="3292757" y="1323090"/>
                  </a:cubicBezTo>
                  <a:cubicBezTo>
                    <a:pt x="3283924" y="1325587"/>
                    <a:pt x="3275475" y="1329140"/>
                    <a:pt x="3266643" y="1331251"/>
                  </a:cubicBezTo>
                  <a:cubicBezTo>
                    <a:pt x="3246863" y="1336053"/>
                    <a:pt x="3226796" y="1340085"/>
                    <a:pt x="3206921" y="1344886"/>
                  </a:cubicBezTo>
                  <a:cubicBezTo>
                    <a:pt x="3195590" y="1347670"/>
                    <a:pt x="3184645" y="1352663"/>
                    <a:pt x="3173123" y="1354488"/>
                  </a:cubicBezTo>
                  <a:cubicBezTo>
                    <a:pt x="3145759" y="1358808"/>
                    <a:pt x="3118203" y="1361880"/>
                    <a:pt x="3090646" y="1365337"/>
                  </a:cubicBezTo>
                  <a:cubicBezTo>
                    <a:pt x="3062227" y="1368889"/>
                    <a:pt x="3033902" y="1372634"/>
                    <a:pt x="3005480" y="1375802"/>
                  </a:cubicBezTo>
                  <a:cubicBezTo>
                    <a:pt x="2989926" y="1377435"/>
                    <a:pt x="2974275" y="1377723"/>
                    <a:pt x="2958721" y="1379259"/>
                  </a:cubicBezTo>
                  <a:cubicBezTo>
                    <a:pt x="2945087" y="1380604"/>
                    <a:pt x="2931549" y="1383100"/>
                    <a:pt x="2917915" y="1384733"/>
                  </a:cubicBezTo>
                  <a:cubicBezTo>
                    <a:pt x="2906105" y="1386076"/>
                    <a:pt x="2894199" y="1386844"/>
                    <a:pt x="2882389" y="1388189"/>
                  </a:cubicBezTo>
                  <a:cubicBezTo>
                    <a:pt x="2863475" y="1390397"/>
                    <a:pt x="2844655" y="1392894"/>
                    <a:pt x="2825837" y="1395198"/>
                  </a:cubicBezTo>
                  <a:cubicBezTo>
                    <a:pt x="2817964" y="1396062"/>
                    <a:pt x="2809706" y="1398462"/>
                    <a:pt x="2802313" y="1397023"/>
                  </a:cubicBezTo>
                  <a:cubicBezTo>
                    <a:pt x="2783686" y="1393373"/>
                    <a:pt x="2765347" y="1394430"/>
                    <a:pt x="2746816" y="1396926"/>
                  </a:cubicBezTo>
                  <a:cubicBezTo>
                    <a:pt x="2740479" y="1397791"/>
                    <a:pt x="2733662" y="1397598"/>
                    <a:pt x="2727517" y="1395966"/>
                  </a:cubicBezTo>
                  <a:cubicBezTo>
                    <a:pt x="2714939" y="1392701"/>
                    <a:pt x="2702745" y="1388092"/>
                    <a:pt x="2690359" y="1384060"/>
                  </a:cubicBezTo>
                  <a:cubicBezTo>
                    <a:pt x="2689014" y="1383580"/>
                    <a:pt x="2687382" y="1383484"/>
                    <a:pt x="2685943" y="1383196"/>
                  </a:cubicBezTo>
                  <a:cubicBezTo>
                    <a:pt x="2677781" y="1381563"/>
                    <a:pt x="2669717" y="1379931"/>
                    <a:pt x="2661554" y="1378491"/>
                  </a:cubicBezTo>
                  <a:cubicBezTo>
                    <a:pt x="2657138" y="1377723"/>
                    <a:pt x="2652625" y="1377627"/>
                    <a:pt x="2648208" y="1376955"/>
                  </a:cubicBezTo>
                  <a:cubicBezTo>
                    <a:pt x="2631118" y="1374266"/>
                    <a:pt x="2612299" y="1378779"/>
                    <a:pt x="2597512" y="1367162"/>
                  </a:cubicBezTo>
                  <a:cubicBezTo>
                    <a:pt x="2587911" y="1359672"/>
                    <a:pt x="2578597" y="1361401"/>
                    <a:pt x="2568324" y="1362553"/>
                  </a:cubicBezTo>
                  <a:cubicBezTo>
                    <a:pt x="2560547" y="1363417"/>
                    <a:pt x="2552577" y="1363128"/>
                    <a:pt x="2544704" y="1363225"/>
                  </a:cubicBezTo>
                  <a:cubicBezTo>
                    <a:pt x="2530878" y="1363512"/>
                    <a:pt x="2517052" y="1363609"/>
                    <a:pt x="2503225" y="1364089"/>
                  </a:cubicBezTo>
                  <a:cubicBezTo>
                    <a:pt x="2498808" y="1364281"/>
                    <a:pt x="2494297" y="1366682"/>
                    <a:pt x="2489975" y="1366298"/>
                  </a:cubicBezTo>
                  <a:cubicBezTo>
                    <a:pt x="2470004" y="1364473"/>
                    <a:pt x="2450033" y="1361592"/>
                    <a:pt x="2430061" y="1359960"/>
                  </a:cubicBezTo>
                  <a:cubicBezTo>
                    <a:pt x="2418732" y="1359001"/>
                    <a:pt x="2407114" y="1360824"/>
                    <a:pt x="2395880" y="1359480"/>
                  </a:cubicBezTo>
                  <a:cubicBezTo>
                    <a:pt x="2382919" y="1357944"/>
                    <a:pt x="2370245" y="1354008"/>
                    <a:pt x="2357378" y="1351607"/>
                  </a:cubicBezTo>
                  <a:cubicBezTo>
                    <a:pt x="2353826" y="1350935"/>
                    <a:pt x="2349889" y="1351799"/>
                    <a:pt x="2346145" y="1351991"/>
                  </a:cubicBezTo>
                  <a:cubicBezTo>
                    <a:pt x="2341920" y="1352183"/>
                    <a:pt x="2337791" y="1352567"/>
                    <a:pt x="2333567" y="1352663"/>
                  </a:cubicBezTo>
                  <a:cubicBezTo>
                    <a:pt x="2320700" y="1352856"/>
                    <a:pt x="2307835" y="1352567"/>
                    <a:pt x="2294968" y="1353240"/>
                  </a:cubicBezTo>
                  <a:cubicBezTo>
                    <a:pt x="2287095" y="1353624"/>
                    <a:pt x="2278839" y="1357560"/>
                    <a:pt x="2271540" y="1356120"/>
                  </a:cubicBezTo>
                  <a:cubicBezTo>
                    <a:pt x="2256659" y="1353335"/>
                    <a:pt x="2241776" y="1359576"/>
                    <a:pt x="2226895" y="1354392"/>
                  </a:cubicBezTo>
                  <a:cubicBezTo>
                    <a:pt x="2222285" y="1352856"/>
                    <a:pt x="2215948" y="1356696"/>
                    <a:pt x="2210379" y="1356888"/>
                  </a:cubicBezTo>
                  <a:cubicBezTo>
                    <a:pt x="2196457" y="1357368"/>
                    <a:pt x="2182535" y="1357272"/>
                    <a:pt x="2168613" y="1357176"/>
                  </a:cubicBezTo>
                  <a:cubicBezTo>
                    <a:pt x="2156131" y="1357080"/>
                    <a:pt x="2143168" y="1358424"/>
                    <a:pt x="2131167" y="1355736"/>
                  </a:cubicBezTo>
                  <a:cubicBezTo>
                    <a:pt x="2118588" y="1352856"/>
                    <a:pt x="2107259" y="1353240"/>
                    <a:pt x="2095065" y="1356504"/>
                  </a:cubicBezTo>
                  <a:cubicBezTo>
                    <a:pt x="2086711" y="1358712"/>
                    <a:pt x="2077878" y="1359001"/>
                    <a:pt x="2069237" y="1359672"/>
                  </a:cubicBezTo>
                  <a:cubicBezTo>
                    <a:pt x="2059924" y="1360440"/>
                    <a:pt x="2049650" y="1358424"/>
                    <a:pt x="2041201" y="1361592"/>
                  </a:cubicBezTo>
                  <a:cubicBezTo>
                    <a:pt x="2016044" y="1371002"/>
                    <a:pt x="1990216" y="1373018"/>
                    <a:pt x="1963909" y="1373018"/>
                  </a:cubicBezTo>
                  <a:cubicBezTo>
                    <a:pt x="1959107" y="1373018"/>
                    <a:pt x="1954210" y="1371675"/>
                    <a:pt x="1949603" y="1370234"/>
                  </a:cubicBezTo>
                  <a:cubicBezTo>
                    <a:pt x="1922717" y="1361592"/>
                    <a:pt x="1895737" y="1362360"/>
                    <a:pt x="1868373" y="1367641"/>
                  </a:cubicBezTo>
                  <a:cubicBezTo>
                    <a:pt x="1862708" y="1368794"/>
                    <a:pt x="1856372" y="1368986"/>
                    <a:pt x="1850707" y="1367834"/>
                  </a:cubicBezTo>
                  <a:cubicBezTo>
                    <a:pt x="1834768" y="1364473"/>
                    <a:pt x="1819309" y="1358904"/>
                    <a:pt x="1803275" y="1356504"/>
                  </a:cubicBezTo>
                  <a:cubicBezTo>
                    <a:pt x="1776775" y="1352567"/>
                    <a:pt x="1753828" y="1365817"/>
                    <a:pt x="1730112" y="1374459"/>
                  </a:cubicBezTo>
                  <a:cubicBezTo>
                    <a:pt x="1707548" y="1382620"/>
                    <a:pt x="1688345" y="1401055"/>
                    <a:pt x="1661652" y="1396926"/>
                  </a:cubicBezTo>
                  <a:cubicBezTo>
                    <a:pt x="1658965" y="1396542"/>
                    <a:pt x="1655988" y="1399134"/>
                    <a:pt x="1653011" y="1399807"/>
                  </a:cubicBezTo>
                  <a:cubicBezTo>
                    <a:pt x="1644850" y="1401631"/>
                    <a:pt x="1636689" y="1403839"/>
                    <a:pt x="1628431" y="1404704"/>
                  </a:cubicBezTo>
                  <a:cubicBezTo>
                    <a:pt x="1618350" y="1405856"/>
                    <a:pt x="1608076" y="1405472"/>
                    <a:pt x="1597995" y="1406432"/>
                  </a:cubicBezTo>
                  <a:cubicBezTo>
                    <a:pt x="1585032" y="1407584"/>
                    <a:pt x="1572263" y="1410656"/>
                    <a:pt x="1559396" y="1410656"/>
                  </a:cubicBezTo>
                  <a:cubicBezTo>
                    <a:pt x="1549026" y="1410656"/>
                    <a:pt x="1538753" y="1407104"/>
                    <a:pt x="1528480" y="1405375"/>
                  </a:cubicBezTo>
                  <a:cubicBezTo>
                    <a:pt x="1513981" y="1402975"/>
                    <a:pt x="1498042" y="1403647"/>
                    <a:pt x="1485272" y="1397502"/>
                  </a:cubicBezTo>
                  <a:cubicBezTo>
                    <a:pt x="1471639" y="1390973"/>
                    <a:pt x="1458676" y="1387997"/>
                    <a:pt x="1444562" y="1390013"/>
                  </a:cubicBezTo>
                  <a:cubicBezTo>
                    <a:pt x="1439857" y="1390685"/>
                    <a:pt x="1433808" y="1394718"/>
                    <a:pt x="1431696" y="1398846"/>
                  </a:cubicBezTo>
                  <a:cubicBezTo>
                    <a:pt x="1426991" y="1408064"/>
                    <a:pt x="1420559" y="1409697"/>
                    <a:pt x="1411821" y="1406527"/>
                  </a:cubicBezTo>
                  <a:cubicBezTo>
                    <a:pt x="1404236" y="1403839"/>
                    <a:pt x="1394922" y="1402495"/>
                    <a:pt x="1389738" y="1397310"/>
                  </a:cubicBezTo>
                  <a:cubicBezTo>
                    <a:pt x="1375047" y="1382620"/>
                    <a:pt x="1356324" y="1382140"/>
                    <a:pt x="1338081" y="1378204"/>
                  </a:cubicBezTo>
                  <a:cubicBezTo>
                    <a:pt x="1326945" y="1375802"/>
                    <a:pt x="1316574" y="1375707"/>
                    <a:pt x="1305436" y="1377339"/>
                  </a:cubicBezTo>
                  <a:cubicBezTo>
                    <a:pt x="1281241" y="1380988"/>
                    <a:pt x="1257717" y="1375802"/>
                    <a:pt x="1234481" y="1369178"/>
                  </a:cubicBezTo>
                  <a:cubicBezTo>
                    <a:pt x="1219118" y="1364761"/>
                    <a:pt x="1203372" y="1362073"/>
                    <a:pt x="1188106" y="1357560"/>
                  </a:cubicBezTo>
                  <a:cubicBezTo>
                    <a:pt x="1176680" y="1354104"/>
                    <a:pt x="1165255" y="1349975"/>
                    <a:pt x="1154790" y="1344406"/>
                  </a:cubicBezTo>
                  <a:cubicBezTo>
                    <a:pt x="1139618" y="1336244"/>
                    <a:pt x="1126369" y="1323954"/>
                    <a:pt x="1107069" y="1327219"/>
                  </a:cubicBezTo>
                  <a:cubicBezTo>
                    <a:pt x="1090074" y="1330099"/>
                    <a:pt x="1074713" y="1324051"/>
                    <a:pt x="1059158" y="1318290"/>
                  </a:cubicBezTo>
                  <a:cubicBezTo>
                    <a:pt x="1047732" y="1314065"/>
                    <a:pt x="1036308" y="1309744"/>
                    <a:pt x="1024496" y="1307056"/>
                  </a:cubicBezTo>
                  <a:cubicBezTo>
                    <a:pt x="1010478" y="1303887"/>
                    <a:pt x="994635" y="1305232"/>
                    <a:pt x="982153" y="1299374"/>
                  </a:cubicBezTo>
                  <a:cubicBezTo>
                    <a:pt x="969095" y="1293229"/>
                    <a:pt x="958246" y="1297358"/>
                    <a:pt x="946628" y="1299087"/>
                  </a:cubicBezTo>
                  <a:cubicBezTo>
                    <a:pt x="928097" y="1301775"/>
                    <a:pt x="909661" y="1306768"/>
                    <a:pt x="890939" y="1300431"/>
                  </a:cubicBezTo>
                  <a:cubicBezTo>
                    <a:pt x="868184" y="1292750"/>
                    <a:pt x="845620" y="1284493"/>
                    <a:pt x="822769" y="1277196"/>
                  </a:cubicBezTo>
                  <a:cubicBezTo>
                    <a:pt x="813934" y="1274410"/>
                    <a:pt x="804431" y="1273258"/>
                    <a:pt x="795212" y="1272010"/>
                  </a:cubicBezTo>
                  <a:cubicBezTo>
                    <a:pt x="786476" y="1270954"/>
                    <a:pt x="776010" y="1273642"/>
                    <a:pt x="769288" y="1269610"/>
                  </a:cubicBezTo>
                  <a:cubicBezTo>
                    <a:pt x="752005" y="1259241"/>
                    <a:pt x="734243" y="1254152"/>
                    <a:pt x="714271" y="1254152"/>
                  </a:cubicBezTo>
                  <a:cubicBezTo>
                    <a:pt x="706781" y="1254152"/>
                    <a:pt x="699484" y="1249831"/>
                    <a:pt x="691900" y="1249062"/>
                  </a:cubicBezTo>
                  <a:cubicBezTo>
                    <a:pt x="681529" y="1248103"/>
                    <a:pt x="669623" y="1245510"/>
                    <a:pt x="660598" y="1249159"/>
                  </a:cubicBezTo>
                  <a:cubicBezTo>
                    <a:pt x="639379" y="1257800"/>
                    <a:pt x="622193" y="1250599"/>
                    <a:pt x="603662" y="1242054"/>
                  </a:cubicBezTo>
                  <a:cubicBezTo>
                    <a:pt x="585418" y="1233604"/>
                    <a:pt x="566215" y="1226884"/>
                    <a:pt x="546821" y="1221314"/>
                  </a:cubicBezTo>
                  <a:cubicBezTo>
                    <a:pt x="539524" y="1219298"/>
                    <a:pt x="530787" y="1222659"/>
                    <a:pt x="522721" y="1223330"/>
                  </a:cubicBezTo>
                  <a:cubicBezTo>
                    <a:pt x="519840" y="1223523"/>
                    <a:pt x="516671" y="1223811"/>
                    <a:pt x="514080" y="1222851"/>
                  </a:cubicBezTo>
                  <a:cubicBezTo>
                    <a:pt x="489020" y="1213633"/>
                    <a:pt x="463575" y="1206624"/>
                    <a:pt x="436404" y="1211424"/>
                  </a:cubicBezTo>
                  <a:cubicBezTo>
                    <a:pt x="433908" y="1211905"/>
                    <a:pt x="431123" y="1210849"/>
                    <a:pt x="428626" y="1210177"/>
                  </a:cubicBezTo>
                  <a:cubicBezTo>
                    <a:pt x="416432" y="1206720"/>
                    <a:pt x="404526" y="1201247"/>
                    <a:pt x="392141" y="1199999"/>
                  </a:cubicBezTo>
                  <a:cubicBezTo>
                    <a:pt x="361608" y="1196927"/>
                    <a:pt x="330884" y="1195678"/>
                    <a:pt x="300157" y="1193662"/>
                  </a:cubicBezTo>
                  <a:cubicBezTo>
                    <a:pt x="298237" y="1193566"/>
                    <a:pt x="296221" y="1193566"/>
                    <a:pt x="294493" y="1192894"/>
                  </a:cubicBezTo>
                  <a:cubicBezTo>
                    <a:pt x="283163" y="1188765"/>
                    <a:pt x="273274" y="1190110"/>
                    <a:pt x="263671" y="1197982"/>
                  </a:cubicBezTo>
                  <a:cubicBezTo>
                    <a:pt x="259447" y="1201439"/>
                    <a:pt x="253686" y="1203263"/>
                    <a:pt x="248406" y="1205184"/>
                  </a:cubicBezTo>
                  <a:cubicBezTo>
                    <a:pt x="240628" y="1208065"/>
                    <a:pt x="232659" y="1210849"/>
                    <a:pt x="224594" y="1212673"/>
                  </a:cubicBezTo>
                  <a:cubicBezTo>
                    <a:pt x="216624" y="1214401"/>
                    <a:pt x="208079" y="1216801"/>
                    <a:pt x="200398" y="1215458"/>
                  </a:cubicBezTo>
                  <a:cubicBezTo>
                    <a:pt x="186572" y="1213057"/>
                    <a:pt x="173417" y="1207681"/>
                    <a:pt x="159783" y="1204127"/>
                  </a:cubicBezTo>
                  <a:cubicBezTo>
                    <a:pt x="155079" y="1202879"/>
                    <a:pt x="149893" y="1203072"/>
                    <a:pt x="144997" y="1202975"/>
                  </a:cubicBezTo>
                  <a:cubicBezTo>
                    <a:pt x="133763" y="1202688"/>
                    <a:pt x="122241" y="1205472"/>
                    <a:pt x="112064" y="1197503"/>
                  </a:cubicBezTo>
                  <a:cubicBezTo>
                    <a:pt x="102655" y="1190014"/>
                    <a:pt x="93148" y="1192221"/>
                    <a:pt x="83259" y="1197887"/>
                  </a:cubicBezTo>
                  <a:cubicBezTo>
                    <a:pt x="76154" y="1201920"/>
                    <a:pt x="68090" y="1205088"/>
                    <a:pt x="60120" y="1206624"/>
                  </a:cubicBezTo>
                  <a:cubicBezTo>
                    <a:pt x="49174" y="1208736"/>
                    <a:pt x="38324" y="1209601"/>
                    <a:pt x="26514" y="1208352"/>
                  </a:cubicBezTo>
                  <a:cubicBezTo>
                    <a:pt x="18161" y="1207488"/>
                    <a:pt x="11343" y="1207104"/>
                    <a:pt x="4814" y="1202015"/>
                  </a:cubicBezTo>
                  <a:cubicBezTo>
                    <a:pt x="3759" y="1201247"/>
                    <a:pt x="1839" y="1201055"/>
                    <a:pt x="398" y="1201152"/>
                  </a:cubicBezTo>
                  <a:lnTo>
                    <a:pt x="0" y="1201150"/>
                  </a:lnTo>
                  <a:lnTo>
                    <a:pt x="0" y="1004512"/>
                  </a:lnTo>
                  <a:lnTo>
                    <a:pt x="30355" y="1002784"/>
                  </a:lnTo>
                  <a:cubicBezTo>
                    <a:pt x="37748" y="1002111"/>
                    <a:pt x="44853" y="999520"/>
                    <a:pt x="52151" y="997695"/>
                  </a:cubicBezTo>
                  <a:cubicBezTo>
                    <a:pt x="56183" y="996639"/>
                    <a:pt x="60504" y="993855"/>
                    <a:pt x="64248" y="994430"/>
                  </a:cubicBezTo>
                  <a:cubicBezTo>
                    <a:pt x="85948" y="997791"/>
                    <a:pt x="105823" y="989534"/>
                    <a:pt x="126370" y="985405"/>
                  </a:cubicBezTo>
                  <a:cubicBezTo>
                    <a:pt x="135876" y="983485"/>
                    <a:pt x="144805" y="978876"/>
                    <a:pt x="154022" y="975708"/>
                  </a:cubicBezTo>
                  <a:cubicBezTo>
                    <a:pt x="156423" y="974843"/>
                    <a:pt x="159111" y="974075"/>
                    <a:pt x="161512" y="974268"/>
                  </a:cubicBezTo>
                  <a:cubicBezTo>
                    <a:pt x="175242" y="975420"/>
                    <a:pt x="188876" y="977052"/>
                    <a:pt x="202510" y="978300"/>
                  </a:cubicBezTo>
                  <a:cubicBezTo>
                    <a:pt x="214896" y="979452"/>
                    <a:pt x="227378" y="979836"/>
                    <a:pt x="233235" y="993950"/>
                  </a:cubicBezTo>
                  <a:cubicBezTo>
                    <a:pt x="234100" y="996159"/>
                    <a:pt x="236979" y="997791"/>
                    <a:pt x="239188" y="999231"/>
                  </a:cubicBezTo>
                  <a:cubicBezTo>
                    <a:pt x="273274" y="1021411"/>
                    <a:pt x="291516" y="1020835"/>
                    <a:pt x="324834" y="997407"/>
                  </a:cubicBezTo>
                  <a:cubicBezTo>
                    <a:pt x="328290" y="995007"/>
                    <a:pt x="335683" y="993278"/>
                    <a:pt x="337987" y="995198"/>
                  </a:cubicBezTo>
                  <a:cubicBezTo>
                    <a:pt x="357575" y="1011137"/>
                    <a:pt x="378986" y="1009409"/>
                    <a:pt x="401550" y="1004416"/>
                  </a:cubicBezTo>
                  <a:cubicBezTo>
                    <a:pt x="407407" y="1003072"/>
                    <a:pt x="415664" y="1003072"/>
                    <a:pt x="420081" y="1006240"/>
                  </a:cubicBezTo>
                  <a:cubicBezTo>
                    <a:pt x="441108" y="1020930"/>
                    <a:pt x="463672" y="1018819"/>
                    <a:pt x="486523" y="1014498"/>
                  </a:cubicBezTo>
                  <a:cubicBezTo>
                    <a:pt x="490075" y="1013826"/>
                    <a:pt x="494397" y="1010177"/>
                    <a:pt x="495932" y="1006817"/>
                  </a:cubicBezTo>
                  <a:cubicBezTo>
                    <a:pt x="501406" y="994911"/>
                    <a:pt x="511680" y="990878"/>
                    <a:pt x="523009" y="987517"/>
                  </a:cubicBezTo>
                  <a:cubicBezTo>
                    <a:pt x="540868" y="982044"/>
                    <a:pt x="558438" y="975611"/>
                    <a:pt x="576393" y="970427"/>
                  </a:cubicBezTo>
                  <a:cubicBezTo>
                    <a:pt x="580811" y="969179"/>
                    <a:pt x="586283" y="969947"/>
                    <a:pt x="590892" y="971387"/>
                  </a:cubicBezTo>
                  <a:cubicBezTo>
                    <a:pt x="606638" y="976284"/>
                    <a:pt x="616624" y="988574"/>
                    <a:pt x="627569" y="999904"/>
                  </a:cubicBezTo>
                  <a:cubicBezTo>
                    <a:pt x="632370" y="1004897"/>
                    <a:pt x="638995" y="1008449"/>
                    <a:pt x="645429" y="1011329"/>
                  </a:cubicBezTo>
                  <a:cubicBezTo>
                    <a:pt x="662135" y="1018723"/>
                    <a:pt x="679226" y="1025348"/>
                    <a:pt x="696125" y="1032356"/>
                  </a:cubicBezTo>
                  <a:cubicBezTo>
                    <a:pt x="697757" y="1033029"/>
                    <a:pt x="699100" y="1034757"/>
                    <a:pt x="700349" y="1036197"/>
                  </a:cubicBezTo>
                  <a:cubicBezTo>
                    <a:pt x="712831" y="1051368"/>
                    <a:pt x="725216" y="1066634"/>
                    <a:pt x="737795" y="1081804"/>
                  </a:cubicBezTo>
                  <a:cubicBezTo>
                    <a:pt x="740195" y="1084684"/>
                    <a:pt x="743652" y="1086797"/>
                    <a:pt x="746244" y="1089581"/>
                  </a:cubicBezTo>
                  <a:cubicBezTo>
                    <a:pt x="749893" y="1093422"/>
                    <a:pt x="754502" y="1097071"/>
                    <a:pt x="756422" y="1101680"/>
                  </a:cubicBezTo>
                  <a:cubicBezTo>
                    <a:pt x="762374" y="1116177"/>
                    <a:pt x="773801" y="1122419"/>
                    <a:pt x="788202" y="1125108"/>
                  </a:cubicBezTo>
                  <a:cubicBezTo>
                    <a:pt x="801357" y="1127603"/>
                    <a:pt x="814511" y="1129716"/>
                    <a:pt x="827569" y="1132596"/>
                  </a:cubicBezTo>
                  <a:cubicBezTo>
                    <a:pt x="843507" y="1136053"/>
                    <a:pt x="859350" y="1139798"/>
                    <a:pt x="875097" y="1144022"/>
                  </a:cubicBezTo>
                  <a:cubicBezTo>
                    <a:pt x="881913" y="1145847"/>
                    <a:pt x="889115" y="1147959"/>
                    <a:pt x="894972" y="1151704"/>
                  </a:cubicBezTo>
                  <a:cubicBezTo>
                    <a:pt x="911390" y="1162073"/>
                    <a:pt x="928961" y="1169082"/>
                    <a:pt x="948260" y="1166298"/>
                  </a:cubicBezTo>
                  <a:cubicBezTo>
                    <a:pt x="963718" y="1164089"/>
                    <a:pt x="976680" y="1169754"/>
                    <a:pt x="986282" y="1178588"/>
                  </a:cubicBezTo>
                  <a:cubicBezTo>
                    <a:pt x="1003757" y="1194623"/>
                    <a:pt x="1022479" y="1190973"/>
                    <a:pt x="1041107" y="1185789"/>
                  </a:cubicBezTo>
                  <a:cubicBezTo>
                    <a:pt x="1050708" y="1183101"/>
                    <a:pt x="1058581" y="1183485"/>
                    <a:pt x="1067703" y="1186076"/>
                  </a:cubicBezTo>
                  <a:cubicBezTo>
                    <a:pt x="1088826" y="1192126"/>
                    <a:pt x="1102941" y="1208544"/>
                    <a:pt x="1116574" y="1222946"/>
                  </a:cubicBezTo>
                  <a:cubicBezTo>
                    <a:pt x="1128193" y="1235236"/>
                    <a:pt x="1141251" y="1242149"/>
                    <a:pt x="1155557" y="1247335"/>
                  </a:cubicBezTo>
                  <a:cubicBezTo>
                    <a:pt x="1173608" y="1253959"/>
                    <a:pt x="1187914" y="1251464"/>
                    <a:pt x="1196556" y="1235525"/>
                  </a:cubicBezTo>
                  <a:cubicBezTo>
                    <a:pt x="1198956" y="1231012"/>
                    <a:pt x="1203180" y="1225730"/>
                    <a:pt x="1207693" y="1224387"/>
                  </a:cubicBezTo>
                  <a:cubicBezTo>
                    <a:pt x="1229488" y="1217666"/>
                    <a:pt x="1251572" y="1207872"/>
                    <a:pt x="1274904" y="1213826"/>
                  </a:cubicBezTo>
                  <a:cubicBezTo>
                    <a:pt x="1307165" y="1221987"/>
                    <a:pt x="1338658" y="1221507"/>
                    <a:pt x="1370919" y="1213442"/>
                  </a:cubicBezTo>
                  <a:cubicBezTo>
                    <a:pt x="1423247" y="1200383"/>
                    <a:pt x="1475575" y="1186557"/>
                    <a:pt x="1530593" y="1189437"/>
                  </a:cubicBezTo>
                  <a:cubicBezTo>
                    <a:pt x="1539713" y="1189917"/>
                    <a:pt x="1550563" y="1184060"/>
                    <a:pt x="1558436" y="1178299"/>
                  </a:cubicBezTo>
                  <a:cubicBezTo>
                    <a:pt x="1573511" y="1167354"/>
                    <a:pt x="1572838" y="1166489"/>
                    <a:pt x="1589737" y="1175515"/>
                  </a:cubicBezTo>
                  <a:cubicBezTo>
                    <a:pt x="1593770" y="1177724"/>
                    <a:pt x="1598763" y="1179068"/>
                    <a:pt x="1601740" y="1182333"/>
                  </a:cubicBezTo>
                  <a:cubicBezTo>
                    <a:pt x="1616909" y="1198943"/>
                    <a:pt x="1635633" y="1194910"/>
                    <a:pt x="1654259" y="1192510"/>
                  </a:cubicBezTo>
                  <a:cubicBezTo>
                    <a:pt x="1657524" y="1192030"/>
                    <a:pt x="1661460" y="1191358"/>
                    <a:pt x="1664246" y="1192702"/>
                  </a:cubicBezTo>
                  <a:cubicBezTo>
                    <a:pt x="1676823" y="1198750"/>
                    <a:pt x="1687481" y="1196639"/>
                    <a:pt x="1698427" y="1188381"/>
                  </a:cubicBezTo>
                  <a:cubicBezTo>
                    <a:pt x="1707932" y="1181276"/>
                    <a:pt x="1718878" y="1177052"/>
                    <a:pt x="1730112" y="1185885"/>
                  </a:cubicBezTo>
                  <a:cubicBezTo>
                    <a:pt x="1755076" y="1205472"/>
                    <a:pt x="1781767" y="1206432"/>
                    <a:pt x="1809996" y="1194046"/>
                  </a:cubicBezTo>
                  <a:cubicBezTo>
                    <a:pt x="1830159" y="1185213"/>
                    <a:pt x="1850034" y="1183196"/>
                    <a:pt x="1871254" y="1192126"/>
                  </a:cubicBezTo>
                  <a:cubicBezTo>
                    <a:pt x="1879415" y="1195582"/>
                    <a:pt x="1889977" y="1193278"/>
                    <a:pt x="1899482" y="1194046"/>
                  </a:cubicBezTo>
                  <a:cubicBezTo>
                    <a:pt x="1904859" y="1194430"/>
                    <a:pt x="1910813" y="1194526"/>
                    <a:pt x="1915420" y="1196927"/>
                  </a:cubicBezTo>
                  <a:cubicBezTo>
                    <a:pt x="1927711" y="1203072"/>
                    <a:pt x="1939136" y="1210945"/>
                    <a:pt x="1951522" y="1216994"/>
                  </a:cubicBezTo>
                  <a:cubicBezTo>
                    <a:pt x="1957475" y="1219874"/>
                    <a:pt x="1964580" y="1221410"/>
                    <a:pt x="1971302" y="1221507"/>
                  </a:cubicBezTo>
                  <a:cubicBezTo>
                    <a:pt x="1991177" y="1221987"/>
                    <a:pt x="2011052" y="1221987"/>
                    <a:pt x="2030831" y="1221123"/>
                  </a:cubicBezTo>
                  <a:cubicBezTo>
                    <a:pt x="2063476" y="1219778"/>
                    <a:pt x="2096601" y="1219490"/>
                    <a:pt x="2120125" y="1190878"/>
                  </a:cubicBezTo>
                  <a:cubicBezTo>
                    <a:pt x="2122046" y="1188573"/>
                    <a:pt x="2126174" y="1187229"/>
                    <a:pt x="2129439" y="1186845"/>
                  </a:cubicBezTo>
                  <a:cubicBezTo>
                    <a:pt x="2144513" y="1185021"/>
                    <a:pt x="2159971" y="1184828"/>
                    <a:pt x="2174854" y="1181852"/>
                  </a:cubicBezTo>
                  <a:cubicBezTo>
                    <a:pt x="2186760" y="1179452"/>
                    <a:pt x="2196650" y="1180220"/>
                    <a:pt x="2205674" y="1188669"/>
                  </a:cubicBezTo>
                  <a:cubicBezTo>
                    <a:pt x="2217485" y="1199807"/>
                    <a:pt x="2231887" y="1206336"/>
                    <a:pt x="2247634" y="1202784"/>
                  </a:cubicBezTo>
                  <a:cubicBezTo>
                    <a:pt x="2263379" y="1199327"/>
                    <a:pt x="2273749" y="1206816"/>
                    <a:pt x="2285367" y="1214594"/>
                  </a:cubicBezTo>
                  <a:cubicBezTo>
                    <a:pt x="2293817" y="1220258"/>
                    <a:pt x="2303418" y="1227363"/>
                    <a:pt x="2312827" y="1227939"/>
                  </a:cubicBezTo>
                  <a:cubicBezTo>
                    <a:pt x="2334143" y="1229187"/>
                    <a:pt x="2352482" y="1248967"/>
                    <a:pt x="2375622" y="1237733"/>
                  </a:cubicBezTo>
                  <a:cubicBezTo>
                    <a:pt x="2377158" y="1236965"/>
                    <a:pt x="2379942" y="1238885"/>
                    <a:pt x="2382151" y="1239365"/>
                  </a:cubicBezTo>
                  <a:cubicBezTo>
                    <a:pt x="2399817" y="1243014"/>
                    <a:pt x="2416428" y="1239461"/>
                    <a:pt x="2429390" y="1227459"/>
                  </a:cubicBezTo>
                  <a:cubicBezTo>
                    <a:pt x="2446385" y="1211809"/>
                    <a:pt x="2465203" y="1210272"/>
                    <a:pt x="2486134" y="1215362"/>
                  </a:cubicBezTo>
                  <a:cubicBezTo>
                    <a:pt x="2492856" y="1216994"/>
                    <a:pt x="2499577" y="1218146"/>
                    <a:pt x="2506394" y="1219490"/>
                  </a:cubicBezTo>
                  <a:cubicBezTo>
                    <a:pt x="2515611" y="1221410"/>
                    <a:pt x="2524925" y="1223427"/>
                    <a:pt x="2534142" y="1225347"/>
                  </a:cubicBezTo>
                  <a:cubicBezTo>
                    <a:pt x="2543072" y="1227268"/>
                    <a:pt x="2552962" y="1230532"/>
                    <a:pt x="2559874" y="1222275"/>
                  </a:cubicBezTo>
                  <a:cubicBezTo>
                    <a:pt x="2565827" y="1215169"/>
                    <a:pt x="2570052" y="1215842"/>
                    <a:pt x="2575525" y="1221987"/>
                  </a:cubicBezTo>
                  <a:cubicBezTo>
                    <a:pt x="2594536" y="1243494"/>
                    <a:pt x="2617580" y="1256936"/>
                    <a:pt x="2646960" y="1257896"/>
                  </a:cubicBezTo>
                  <a:cubicBezTo>
                    <a:pt x="2653009" y="1258088"/>
                    <a:pt x="2659154" y="1259432"/>
                    <a:pt x="2665107" y="1260873"/>
                  </a:cubicBezTo>
                  <a:cubicBezTo>
                    <a:pt x="2668756" y="1261736"/>
                    <a:pt x="2673173" y="1262697"/>
                    <a:pt x="2675381" y="1265290"/>
                  </a:cubicBezTo>
                  <a:cubicBezTo>
                    <a:pt x="2692567" y="1285068"/>
                    <a:pt x="2713979" y="1298799"/>
                    <a:pt x="2737311" y="1309841"/>
                  </a:cubicBezTo>
                  <a:cubicBezTo>
                    <a:pt x="2745664" y="1313777"/>
                    <a:pt x="2754594" y="1317713"/>
                    <a:pt x="2763619" y="1318866"/>
                  </a:cubicBezTo>
                  <a:cubicBezTo>
                    <a:pt x="2773028" y="1320018"/>
                    <a:pt x="2782917" y="1318098"/>
                    <a:pt x="2792519" y="1317041"/>
                  </a:cubicBezTo>
                  <a:cubicBezTo>
                    <a:pt x="2798184" y="1316466"/>
                    <a:pt x="2804713" y="1316561"/>
                    <a:pt x="2809226" y="1313777"/>
                  </a:cubicBezTo>
                  <a:cubicBezTo>
                    <a:pt x="2823532" y="1305039"/>
                    <a:pt x="2837358" y="1295631"/>
                    <a:pt x="2850705" y="1285452"/>
                  </a:cubicBezTo>
                  <a:cubicBezTo>
                    <a:pt x="2862131" y="1276715"/>
                    <a:pt x="2864435" y="1275467"/>
                    <a:pt x="2874324" y="1286413"/>
                  </a:cubicBezTo>
                  <a:cubicBezTo>
                    <a:pt x="2884502" y="1297647"/>
                    <a:pt x="2897176" y="1303503"/>
                    <a:pt x="2911194" y="1305903"/>
                  </a:cubicBezTo>
                  <a:cubicBezTo>
                    <a:pt x="2933373" y="1309648"/>
                    <a:pt x="2955745" y="1312816"/>
                    <a:pt x="2978116" y="1314641"/>
                  </a:cubicBezTo>
                  <a:cubicBezTo>
                    <a:pt x="2998375" y="1316273"/>
                    <a:pt x="3008073" y="1307440"/>
                    <a:pt x="3012106" y="1287373"/>
                  </a:cubicBezTo>
                  <a:cubicBezTo>
                    <a:pt x="3014410" y="1276235"/>
                    <a:pt x="3017387" y="1264137"/>
                    <a:pt x="3029676" y="1261161"/>
                  </a:cubicBezTo>
                  <a:cubicBezTo>
                    <a:pt x="3049744" y="1256360"/>
                    <a:pt x="3070579" y="1254248"/>
                    <a:pt x="3080469" y="1230724"/>
                  </a:cubicBezTo>
                  <a:cubicBezTo>
                    <a:pt x="3085941" y="1235909"/>
                    <a:pt x="3089302" y="1238981"/>
                    <a:pt x="3092567" y="1242054"/>
                  </a:cubicBezTo>
                  <a:cubicBezTo>
                    <a:pt x="3101592" y="1250599"/>
                    <a:pt x="3120314" y="1254248"/>
                    <a:pt x="3129821" y="1246855"/>
                  </a:cubicBezTo>
                  <a:cubicBezTo>
                    <a:pt x="3143839" y="1236101"/>
                    <a:pt x="3156705" y="1238117"/>
                    <a:pt x="3170147" y="1246471"/>
                  </a:cubicBezTo>
                  <a:cubicBezTo>
                    <a:pt x="3192615" y="1260297"/>
                    <a:pt x="3217674" y="1257128"/>
                    <a:pt x="3240429" y="1251559"/>
                  </a:cubicBezTo>
                  <a:cubicBezTo>
                    <a:pt x="3257617" y="1247430"/>
                    <a:pt x="3275956" y="1239845"/>
                    <a:pt x="3287189" y="1222466"/>
                  </a:cubicBezTo>
                  <a:cubicBezTo>
                    <a:pt x="3290741" y="1216898"/>
                    <a:pt x="3298711" y="1214113"/>
                    <a:pt x="3305049" y="1210465"/>
                  </a:cubicBezTo>
                  <a:cubicBezTo>
                    <a:pt x="3310329" y="1207488"/>
                    <a:pt x="3315898" y="1204704"/>
                    <a:pt x="3321755" y="1202784"/>
                  </a:cubicBezTo>
                  <a:cubicBezTo>
                    <a:pt x="3327995" y="1200671"/>
                    <a:pt x="3334909" y="1197598"/>
                    <a:pt x="3341055" y="1198463"/>
                  </a:cubicBezTo>
                  <a:cubicBezTo>
                    <a:pt x="3359681" y="1200959"/>
                    <a:pt x="3374467" y="1196062"/>
                    <a:pt x="3387621" y="1182140"/>
                  </a:cubicBezTo>
                  <a:cubicBezTo>
                    <a:pt x="3394439" y="1174939"/>
                    <a:pt x="3404520" y="1166202"/>
                    <a:pt x="3413161" y="1166105"/>
                  </a:cubicBezTo>
                  <a:cubicBezTo>
                    <a:pt x="3434189" y="1165818"/>
                    <a:pt x="3451663" y="1158905"/>
                    <a:pt x="3470579" y="1150647"/>
                  </a:cubicBezTo>
                  <a:cubicBezTo>
                    <a:pt x="3482772" y="1145366"/>
                    <a:pt x="3496598" y="1141718"/>
                    <a:pt x="3509657" y="1136821"/>
                  </a:cubicBezTo>
                  <a:cubicBezTo>
                    <a:pt x="3524923" y="1131060"/>
                    <a:pt x="3541534" y="1128948"/>
                    <a:pt x="3550847" y="1113009"/>
                  </a:cubicBezTo>
                  <a:cubicBezTo>
                    <a:pt x="3551903" y="1111281"/>
                    <a:pt x="3555072" y="1110993"/>
                    <a:pt x="3556608" y="1109361"/>
                  </a:cubicBezTo>
                  <a:cubicBezTo>
                    <a:pt x="3561505" y="1104368"/>
                    <a:pt x="3567842" y="1099760"/>
                    <a:pt x="3570435" y="1093710"/>
                  </a:cubicBezTo>
                  <a:cubicBezTo>
                    <a:pt x="3577923" y="1076044"/>
                    <a:pt x="3583780" y="1057800"/>
                    <a:pt x="3590501" y="1039846"/>
                  </a:cubicBezTo>
                  <a:cubicBezTo>
                    <a:pt x="3591942" y="1036005"/>
                    <a:pt x="3593285" y="1031108"/>
                    <a:pt x="3596263" y="1028900"/>
                  </a:cubicBezTo>
                  <a:cubicBezTo>
                    <a:pt x="3613449" y="1016226"/>
                    <a:pt x="3630925" y="1004032"/>
                    <a:pt x="3648591" y="992030"/>
                  </a:cubicBezTo>
                  <a:cubicBezTo>
                    <a:pt x="3655696" y="987229"/>
                    <a:pt x="3661649" y="989918"/>
                    <a:pt x="3667986" y="995487"/>
                  </a:cubicBezTo>
                  <a:cubicBezTo>
                    <a:pt x="3674131" y="1000768"/>
                    <a:pt x="3681717" y="1006240"/>
                    <a:pt x="3689397" y="1007585"/>
                  </a:cubicBezTo>
                  <a:cubicBezTo>
                    <a:pt x="3704760" y="1010177"/>
                    <a:pt x="3720698" y="1010753"/>
                    <a:pt x="3736349" y="1010753"/>
                  </a:cubicBezTo>
                  <a:cubicBezTo>
                    <a:pt x="3742205" y="1010753"/>
                    <a:pt x="3748446" y="1007297"/>
                    <a:pt x="3753919" y="1004513"/>
                  </a:cubicBezTo>
                  <a:cubicBezTo>
                    <a:pt x="3764289" y="999231"/>
                    <a:pt x="3773890" y="992126"/>
                    <a:pt x="3784643" y="987710"/>
                  </a:cubicBezTo>
                  <a:cubicBezTo>
                    <a:pt x="3797126" y="982621"/>
                    <a:pt x="3804615" y="974459"/>
                    <a:pt x="3808359" y="961689"/>
                  </a:cubicBezTo>
                  <a:cubicBezTo>
                    <a:pt x="3813929" y="942679"/>
                    <a:pt x="3827179" y="929428"/>
                    <a:pt x="3842829" y="918674"/>
                  </a:cubicBezTo>
                  <a:cubicBezTo>
                    <a:pt x="3862705" y="904944"/>
                    <a:pt x="3886421" y="905616"/>
                    <a:pt x="3908983" y="902256"/>
                  </a:cubicBezTo>
                  <a:cubicBezTo>
                    <a:pt x="3917625" y="901008"/>
                    <a:pt x="3926555" y="899951"/>
                    <a:pt x="3934428" y="896783"/>
                  </a:cubicBezTo>
                  <a:cubicBezTo>
                    <a:pt x="3964288" y="884877"/>
                    <a:pt x="3994149" y="873548"/>
                    <a:pt x="4026987" y="873835"/>
                  </a:cubicBezTo>
                  <a:cubicBezTo>
                    <a:pt x="4029674" y="873835"/>
                    <a:pt x="4032363" y="873548"/>
                    <a:pt x="4035051" y="873067"/>
                  </a:cubicBezTo>
                  <a:cubicBezTo>
                    <a:pt x="4058383" y="869131"/>
                    <a:pt x="4082483" y="867594"/>
                    <a:pt x="4099189" y="846664"/>
                  </a:cubicBezTo>
                  <a:cubicBezTo>
                    <a:pt x="4102261" y="842823"/>
                    <a:pt x="4109271" y="841671"/>
                    <a:pt x="4114647" y="840134"/>
                  </a:cubicBezTo>
                  <a:cubicBezTo>
                    <a:pt x="4123961" y="837638"/>
                    <a:pt x="4130203" y="832549"/>
                    <a:pt x="4133563" y="823427"/>
                  </a:cubicBezTo>
                  <a:cubicBezTo>
                    <a:pt x="4139229" y="807681"/>
                    <a:pt x="4145949" y="792223"/>
                    <a:pt x="4151039" y="776284"/>
                  </a:cubicBezTo>
                  <a:cubicBezTo>
                    <a:pt x="4154591" y="765338"/>
                    <a:pt x="4161215" y="759289"/>
                    <a:pt x="4171489" y="754776"/>
                  </a:cubicBezTo>
                  <a:cubicBezTo>
                    <a:pt x="4177251" y="752280"/>
                    <a:pt x="4182243" y="746808"/>
                    <a:pt x="4186372" y="741718"/>
                  </a:cubicBezTo>
                  <a:cubicBezTo>
                    <a:pt x="4191365" y="735573"/>
                    <a:pt x="4193957" y="727412"/>
                    <a:pt x="4199429" y="721940"/>
                  </a:cubicBezTo>
                  <a:cubicBezTo>
                    <a:pt x="4212775" y="708305"/>
                    <a:pt x="4216905" y="693231"/>
                    <a:pt x="4212487" y="674604"/>
                  </a:cubicBezTo>
                  <a:cubicBezTo>
                    <a:pt x="4208551" y="658090"/>
                    <a:pt x="4218921" y="636006"/>
                    <a:pt x="4232555" y="632645"/>
                  </a:cubicBezTo>
                  <a:cubicBezTo>
                    <a:pt x="4247629" y="628900"/>
                    <a:pt x="4257999" y="619684"/>
                    <a:pt x="4268657" y="609410"/>
                  </a:cubicBezTo>
                  <a:cubicBezTo>
                    <a:pt x="4274609" y="603649"/>
                    <a:pt x="4282963" y="598656"/>
                    <a:pt x="4291028" y="597216"/>
                  </a:cubicBezTo>
                  <a:cubicBezTo>
                    <a:pt x="4321657" y="591647"/>
                    <a:pt x="4350557" y="598464"/>
                    <a:pt x="4379651" y="609506"/>
                  </a:cubicBezTo>
                  <a:cubicBezTo>
                    <a:pt x="4398661" y="616707"/>
                    <a:pt x="4419784" y="618627"/>
                    <a:pt x="4440139" y="621507"/>
                  </a:cubicBezTo>
                  <a:cubicBezTo>
                    <a:pt x="4446477" y="622371"/>
                    <a:pt x="4454542" y="620452"/>
                    <a:pt x="4460015" y="616899"/>
                  </a:cubicBezTo>
                  <a:cubicBezTo>
                    <a:pt x="4479218" y="604609"/>
                    <a:pt x="4498325" y="591935"/>
                    <a:pt x="4516183" y="577724"/>
                  </a:cubicBezTo>
                  <a:cubicBezTo>
                    <a:pt x="4532795" y="564379"/>
                    <a:pt x="4551517" y="558810"/>
                    <a:pt x="4571681" y="560250"/>
                  </a:cubicBezTo>
                  <a:cubicBezTo>
                    <a:pt x="4586371" y="561306"/>
                    <a:pt x="4599621" y="558905"/>
                    <a:pt x="4613447" y="555257"/>
                  </a:cubicBezTo>
                  <a:cubicBezTo>
                    <a:pt x="4624969" y="552185"/>
                    <a:pt x="4637643" y="550072"/>
                    <a:pt x="4649355" y="551417"/>
                  </a:cubicBezTo>
                  <a:cubicBezTo>
                    <a:pt x="4665775" y="553337"/>
                    <a:pt x="4679313" y="550553"/>
                    <a:pt x="4692467" y="540663"/>
                  </a:cubicBezTo>
                  <a:cubicBezTo>
                    <a:pt x="4699476" y="535382"/>
                    <a:pt x="4708502" y="532598"/>
                    <a:pt x="4716855" y="528949"/>
                  </a:cubicBezTo>
                  <a:cubicBezTo>
                    <a:pt x="4729721" y="523284"/>
                    <a:pt x="4743067" y="518483"/>
                    <a:pt x="4755645" y="512147"/>
                  </a:cubicBezTo>
                  <a:cubicBezTo>
                    <a:pt x="4769183" y="505425"/>
                    <a:pt x="4781569" y="496112"/>
                    <a:pt x="4795395" y="490351"/>
                  </a:cubicBezTo>
                  <a:cubicBezTo>
                    <a:pt x="4810278" y="484110"/>
                    <a:pt x="4819879" y="474605"/>
                    <a:pt x="4825928" y="459818"/>
                  </a:cubicBezTo>
                  <a:cubicBezTo>
                    <a:pt x="4829769" y="450504"/>
                    <a:pt x="4835049" y="440615"/>
                    <a:pt x="4842347" y="434086"/>
                  </a:cubicBezTo>
                  <a:cubicBezTo>
                    <a:pt x="4857422" y="420740"/>
                    <a:pt x="4875087" y="410370"/>
                    <a:pt x="4890451" y="397216"/>
                  </a:cubicBezTo>
                  <a:cubicBezTo>
                    <a:pt x="4912054" y="378781"/>
                    <a:pt x="4932025" y="359194"/>
                    <a:pt x="4933945" y="327701"/>
                  </a:cubicBezTo>
                  <a:cubicBezTo>
                    <a:pt x="4935001" y="310322"/>
                    <a:pt x="4944219" y="302929"/>
                    <a:pt x="4961214" y="298801"/>
                  </a:cubicBezTo>
                  <a:cubicBezTo>
                    <a:pt x="4966878" y="297457"/>
                    <a:pt x="4974945" y="294864"/>
                    <a:pt x="4976672" y="290639"/>
                  </a:cubicBezTo>
                  <a:cubicBezTo>
                    <a:pt x="4981857" y="278061"/>
                    <a:pt x="4992610" y="275565"/>
                    <a:pt x="5002979" y="270573"/>
                  </a:cubicBezTo>
                  <a:cubicBezTo>
                    <a:pt x="5009221" y="267596"/>
                    <a:pt x="5016903" y="261739"/>
                    <a:pt x="5018535" y="255690"/>
                  </a:cubicBezTo>
                  <a:cubicBezTo>
                    <a:pt x="5025255" y="231206"/>
                    <a:pt x="5043690" y="216804"/>
                    <a:pt x="5061069" y="200961"/>
                  </a:cubicBezTo>
                  <a:cubicBezTo>
                    <a:pt x="5066158" y="196256"/>
                    <a:pt x="5071631" y="190879"/>
                    <a:pt x="5074127" y="184735"/>
                  </a:cubicBezTo>
                  <a:cubicBezTo>
                    <a:pt x="5079409" y="171484"/>
                    <a:pt x="5087281" y="161882"/>
                    <a:pt x="5101108" y="156891"/>
                  </a:cubicBezTo>
                  <a:cubicBezTo>
                    <a:pt x="5105524" y="155354"/>
                    <a:pt x="5109557" y="151801"/>
                    <a:pt x="5112918" y="148441"/>
                  </a:cubicBezTo>
                  <a:cubicBezTo>
                    <a:pt x="5120119" y="141144"/>
                    <a:pt x="5126167" y="132598"/>
                    <a:pt x="5133753" y="125782"/>
                  </a:cubicBezTo>
                  <a:cubicBezTo>
                    <a:pt x="5153051" y="108211"/>
                    <a:pt x="5172159" y="90928"/>
                    <a:pt x="5183393" y="66348"/>
                  </a:cubicBezTo>
                  <a:cubicBezTo>
                    <a:pt x="5188865" y="54346"/>
                    <a:pt x="5195107" y="41288"/>
                    <a:pt x="5204709" y="33030"/>
                  </a:cubicBezTo>
                  <a:cubicBezTo>
                    <a:pt x="5216903" y="22565"/>
                    <a:pt x="5232937" y="16612"/>
                    <a:pt x="5247243" y="8451"/>
                  </a:cubicBezTo>
                  <a:close/>
                </a:path>
              </a:pathLst>
            </a:custGeom>
            <a:blipFill dpi="0" rotWithShape="1">
              <a:blip r:embed="rId3">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Tree>
    <p:extLst>
      <p:ext uri="{BB962C8B-B14F-4D97-AF65-F5344CB8AC3E}">
        <p14:creationId xmlns:p14="http://schemas.microsoft.com/office/powerpoint/2010/main" val="4106787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DBC6133C-0615-4CE4-9132-37E609A9BD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Nadpis 1">
            <a:extLst>
              <a:ext uri="{FF2B5EF4-FFF2-40B4-BE49-F238E27FC236}">
                <a16:creationId xmlns:a16="http://schemas.microsoft.com/office/drawing/2014/main" id="{C55D9041-90A2-4694-8BF1-8D48B3782ADC}"/>
              </a:ext>
            </a:extLst>
          </p:cNvPr>
          <p:cNvSpPr>
            <a:spLocks noGrp="1"/>
          </p:cNvSpPr>
          <p:nvPr>
            <p:ph type="title"/>
          </p:nvPr>
        </p:nvSpPr>
        <p:spPr>
          <a:xfrm>
            <a:off x="645064" y="525982"/>
            <a:ext cx="4282983" cy="1200361"/>
          </a:xfrm>
        </p:spPr>
        <p:txBody>
          <a:bodyPr vert="horz" lIns="91440" tIns="45720" rIns="91440" bIns="45720" rtlCol="0" anchor="b">
            <a:normAutofit/>
          </a:bodyPr>
          <a:lstStyle/>
          <a:p>
            <a:r>
              <a:rPr lang="cs-CZ" sz="3600" kern="1200" dirty="0">
                <a:solidFill>
                  <a:schemeClr val="tx1"/>
                </a:solidFill>
                <a:latin typeface="+mj-lt"/>
                <a:ea typeface="+mj-ea"/>
                <a:cs typeface="+mj-cs"/>
              </a:rPr>
              <a:t>10</a:t>
            </a:r>
            <a:r>
              <a:rPr lang="en-US" sz="3600" kern="1200" dirty="0">
                <a:solidFill>
                  <a:schemeClr val="tx1"/>
                </a:solidFill>
                <a:latin typeface="+mj-lt"/>
                <a:ea typeface="+mj-ea"/>
                <a:cs typeface="+mj-cs"/>
              </a:rPr>
              <a:t>. HOUSE WITH SQUARE TOWER</a:t>
            </a:r>
          </a:p>
        </p:txBody>
      </p:sp>
      <p:sp>
        <p:nvSpPr>
          <p:cNvPr id="73" name="Rectangle 72">
            <a:extLst>
              <a:ext uri="{FF2B5EF4-FFF2-40B4-BE49-F238E27FC236}">
                <a16:creationId xmlns:a16="http://schemas.microsoft.com/office/drawing/2014/main" id="{169CC832-2974-4E8D-90ED-3E2941BA73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16533" y="1944913"/>
            <a:ext cx="402336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Zástupný obsah 2">
            <a:extLst>
              <a:ext uri="{FF2B5EF4-FFF2-40B4-BE49-F238E27FC236}">
                <a16:creationId xmlns:a16="http://schemas.microsoft.com/office/drawing/2014/main" id="{9D7B84C4-F1AE-4CB4-BE47-68A9F06F00F1}"/>
              </a:ext>
            </a:extLst>
          </p:cNvPr>
          <p:cNvSpPr>
            <a:spLocks noGrp="1"/>
          </p:cNvSpPr>
          <p:nvPr>
            <p:ph sz="half" idx="1"/>
          </p:nvPr>
        </p:nvSpPr>
        <p:spPr>
          <a:xfrm>
            <a:off x="645066" y="2031101"/>
            <a:ext cx="4282984" cy="3511943"/>
          </a:xfrm>
        </p:spPr>
        <p:txBody>
          <a:bodyPr vert="horz" lIns="91440" tIns="45720" rIns="91440" bIns="45720" rtlCol="0" anchor="ctr">
            <a:normAutofit/>
          </a:bodyPr>
          <a:lstStyle/>
          <a:p>
            <a:pPr marL="0"/>
            <a:r>
              <a:rPr lang="en-US" sz="1800" dirty="0"/>
              <a:t>House No.172 in </a:t>
            </a:r>
            <a:r>
              <a:rPr lang="en-US" sz="1800" dirty="0" err="1"/>
              <a:t>Františkánská</a:t>
            </a:r>
            <a:r>
              <a:rPr lang="en-US" sz="1800" dirty="0"/>
              <a:t> St. was built by Count </a:t>
            </a:r>
            <a:r>
              <a:rPr lang="en-US" sz="1800" dirty="0" err="1"/>
              <a:t>Ledochówski</a:t>
            </a:r>
            <a:r>
              <a:rPr lang="en-US" sz="1800" dirty="0"/>
              <a:t> for his wife so she could see her native Chateau in </a:t>
            </a:r>
            <a:r>
              <a:rPr lang="en-US" sz="1800" dirty="0" err="1"/>
              <a:t>Bílovice</a:t>
            </a:r>
            <a:r>
              <a:rPr lang="en-US" sz="1800" dirty="0"/>
              <a:t>, which she allegedly missed. A commemorative relief of Vladislav and Ida </a:t>
            </a:r>
            <a:r>
              <a:rPr lang="en-US" sz="1800" dirty="0" err="1"/>
              <a:t>Vaculkovi</a:t>
            </a:r>
            <a:r>
              <a:rPr lang="en-US" sz="1800" dirty="0"/>
              <a:t> designed by academic sculptor </a:t>
            </a:r>
            <a:r>
              <a:rPr lang="en-US" sz="1800" dirty="0" err="1"/>
              <a:t>Otmar</a:t>
            </a:r>
            <a:r>
              <a:rPr lang="en-US" sz="1800" dirty="0"/>
              <a:t> Oliva was installed on the corner of the same house in </a:t>
            </a:r>
            <a:r>
              <a:rPr lang="en-US" sz="1800" dirty="0" err="1"/>
              <a:t>Havlíčkova</a:t>
            </a:r>
            <a:r>
              <a:rPr lang="en-US" sz="1800" dirty="0"/>
              <a:t> St. in 2014 to </a:t>
            </a:r>
            <a:r>
              <a:rPr lang="en-US" sz="1800" dirty="0" err="1"/>
              <a:t>honour</a:t>
            </a:r>
            <a:r>
              <a:rPr lang="en-US" sz="1800" dirty="0"/>
              <a:t> these artists.</a:t>
            </a:r>
          </a:p>
        </p:txBody>
      </p:sp>
      <p:sp>
        <p:nvSpPr>
          <p:cNvPr id="75" name="Rectangle 74">
            <a:extLst>
              <a:ext uri="{FF2B5EF4-FFF2-40B4-BE49-F238E27FC236}">
                <a16:creationId xmlns:a16="http://schemas.microsoft.com/office/drawing/2014/main" id="{55222F96-971A-4F90-B841-6BAB416C7A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25843" y="6053360"/>
            <a:ext cx="740664" cy="15412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a:extLst>
              <a:ext uri="{FF2B5EF4-FFF2-40B4-BE49-F238E27FC236}">
                <a16:creationId xmlns:a16="http://schemas.microsoft.com/office/drawing/2014/main" id="{08980754-6F4B-43C9-B9BE-127B6BED65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904923" y="215201"/>
            <a:ext cx="740664" cy="1183349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a:extLst>
              <a:ext uri="{FF2B5EF4-FFF2-40B4-BE49-F238E27FC236}">
                <a16:creationId xmlns:a16="http://schemas.microsoft.com/office/drawing/2014/main" id="{2C1BBA94-3F40-40AA-8BB9-E69E25E537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96793" y="354959"/>
            <a:ext cx="6184973" cy="591521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194" name="Picture 2" descr="Františkánská, Havlíčkova 172, dům čp. 172">
            <a:extLst>
              <a:ext uri="{FF2B5EF4-FFF2-40B4-BE49-F238E27FC236}">
                <a16:creationId xmlns:a16="http://schemas.microsoft.com/office/drawing/2014/main" id="{1186FFA7-C7D6-4471-A72A-8C363EC6F405}"/>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tretch>
            <a:fillRect/>
          </a:stretch>
        </p:blipFill>
        <p:spPr bwMode="auto">
          <a:xfrm>
            <a:off x="6927330" y="650494"/>
            <a:ext cx="3748834" cy="53241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27955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222" name="Rectangle 72">
            <a:extLst>
              <a:ext uri="{FF2B5EF4-FFF2-40B4-BE49-F238E27FC236}">
                <a16:creationId xmlns:a16="http://schemas.microsoft.com/office/drawing/2014/main" id="{20366137-3DBB-4912-98D5-6727020207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23" name="Rectangle 74">
            <a:extLst>
              <a:ext uri="{FF2B5EF4-FFF2-40B4-BE49-F238E27FC236}">
                <a16:creationId xmlns:a16="http://schemas.microsoft.com/office/drawing/2014/main" id="{5D28D1CE-5BF4-45B7-8D6D-B31A319807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4775791" cy="6857999"/>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Nadpis 1">
            <a:extLst>
              <a:ext uri="{FF2B5EF4-FFF2-40B4-BE49-F238E27FC236}">
                <a16:creationId xmlns:a16="http://schemas.microsoft.com/office/drawing/2014/main" id="{CD8D4BD7-2B10-4D51-BB25-185563294E53}"/>
              </a:ext>
            </a:extLst>
          </p:cNvPr>
          <p:cNvSpPr>
            <a:spLocks noGrp="1"/>
          </p:cNvSpPr>
          <p:nvPr>
            <p:ph type="title"/>
          </p:nvPr>
        </p:nvSpPr>
        <p:spPr>
          <a:xfrm>
            <a:off x="773526" y="685801"/>
            <a:ext cx="3228738" cy="1454709"/>
          </a:xfrm>
        </p:spPr>
        <p:txBody>
          <a:bodyPr vert="horz" lIns="91440" tIns="45720" rIns="91440" bIns="45720" rtlCol="0" anchor="b">
            <a:normAutofit/>
          </a:bodyPr>
          <a:lstStyle/>
          <a:p>
            <a:pPr algn="ctr"/>
            <a:r>
              <a:rPr lang="en-US" sz="2800" dirty="0">
                <a:solidFill>
                  <a:srgbClr val="595959"/>
                </a:solidFill>
              </a:rPr>
              <a:t>1</a:t>
            </a:r>
            <a:r>
              <a:rPr lang="cs-CZ" sz="2800" dirty="0">
                <a:solidFill>
                  <a:srgbClr val="595959"/>
                </a:solidFill>
              </a:rPr>
              <a:t>1</a:t>
            </a:r>
            <a:r>
              <a:rPr lang="en-US" sz="2800" dirty="0">
                <a:solidFill>
                  <a:srgbClr val="595959"/>
                </a:solidFill>
              </a:rPr>
              <a:t>. BRONZE RELIEFS</a:t>
            </a:r>
          </a:p>
        </p:txBody>
      </p:sp>
      <p:sp>
        <p:nvSpPr>
          <p:cNvPr id="3" name="Zástupný obsah 2">
            <a:extLst>
              <a:ext uri="{FF2B5EF4-FFF2-40B4-BE49-F238E27FC236}">
                <a16:creationId xmlns:a16="http://schemas.microsoft.com/office/drawing/2014/main" id="{023DA12F-E2B1-426E-ABAF-54F264764D97}"/>
              </a:ext>
            </a:extLst>
          </p:cNvPr>
          <p:cNvSpPr>
            <a:spLocks noGrp="1"/>
          </p:cNvSpPr>
          <p:nvPr>
            <p:ph sz="half" idx="1"/>
          </p:nvPr>
        </p:nvSpPr>
        <p:spPr>
          <a:xfrm>
            <a:off x="773526" y="2427382"/>
            <a:ext cx="3228738" cy="3681023"/>
          </a:xfrm>
        </p:spPr>
        <p:txBody>
          <a:bodyPr vert="horz" lIns="91440" tIns="45720" rIns="91440" bIns="45720" rtlCol="0" anchor="t">
            <a:normAutofit/>
          </a:bodyPr>
          <a:lstStyle/>
          <a:p>
            <a:pPr marL="0" algn="ctr"/>
            <a:r>
              <a:rPr lang="en-US" sz="2000">
                <a:solidFill>
                  <a:srgbClr val="595959"/>
                </a:solidFill>
              </a:rPr>
              <a:t>Since 2008, the Havlíčkova St. pedestrian zone pavement has featured three bronze relief medallions with the town´s emblem and the oldest charter from 1257.</a:t>
            </a:r>
          </a:p>
        </p:txBody>
      </p:sp>
      <p:pic>
        <p:nvPicPr>
          <p:cNvPr id="9220" name="Picture 4" descr="Bronzové reliéfy - MIC Uherské Hradiště">
            <a:extLst>
              <a:ext uri="{FF2B5EF4-FFF2-40B4-BE49-F238E27FC236}">
                <a16:creationId xmlns:a16="http://schemas.microsoft.com/office/drawing/2014/main" id="{870CE8C2-C03C-4849-AA4C-CC8296CC763D}"/>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456274" y="1467723"/>
            <a:ext cx="2938131" cy="3922556"/>
          </a:xfrm>
          <a:prstGeom prst="rect">
            <a:avLst/>
          </a:prstGeom>
          <a:noFill/>
          <a:extLst>
            <a:ext uri="{909E8E84-426E-40DD-AFC4-6F175D3DCCD1}">
              <a14:hiddenFill xmlns:a14="http://schemas.microsoft.com/office/drawing/2010/main">
                <a:solidFill>
                  <a:srgbClr val="FFFFFF"/>
                </a:solidFill>
              </a14:hiddenFill>
            </a:ext>
          </a:extLst>
        </p:spPr>
      </p:pic>
      <p:pic>
        <p:nvPicPr>
          <p:cNvPr id="9218" name="Picture 2" descr="Bronzové reliéfy - MIC Uherské Hradiště">
            <a:extLst>
              <a:ext uri="{FF2B5EF4-FFF2-40B4-BE49-F238E27FC236}">
                <a16:creationId xmlns:a16="http://schemas.microsoft.com/office/drawing/2014/main" id="{5F7B1E79-691C-43D6-AB74-89FD458A950F}"/>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tretch>
            <a:fillRect/>
          </a:stretch>
        </p:blipFill>
        <p:spPr bwMode="auto">
          <a:xfrm>
            <a:off x="8558383" y="1457707"/>
            <a:ext cx="2953135" cy="39425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96160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C1DD1A8A-57D5-4A81-AD04-532B043C56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42" name="Picture 2" descr="KAFEC | Síť kaváren s výběrovou kávou a snídaněmi">
            <a:extLst>
              <a:ext uri="{FF2B5EF4-FFF2-40B4-BE49-F238E27FC236}">
                <a16:creationId xmlns:a16="http://schemas.microsoft.com/office/drawing/2014/main" id="{265313BD-9B72-4DCC-8D68-6E9C5E765A82}"/>
              </a:ext>
            </a:extLst>
          </p:cNvPr>
          <p:cNvPicPr>
            <a:picLocks noGrp="1" noChangeAspect="1" noChangeArrowheads="1"/>
          </p:cNvPicPr>
          <p:nvPr>
            <p:ph sz="half" idx="2"/>
          </p:nvPr>
        </p:nvPicPr>
        <p:blipFill rotWithShape="1">
          <a:blip r:embed="rId2">
            <a:extLst>
              <a:ext uri="{28A0092B-C50C-407E-A947-70E740481C1C}">
                <a14:useLocalDpi xmlns:a14="http://schemas.microsoft.com/office/drawing/2010/main" val="0"/>
              </a:ext>
            </a:extLst>
          </a:blip>
          <a:srcRect t="6586" b="1577"/>
          <a:stretch/>
        </p:blipFill>
        <p:spPr bwMode="auto">
          <a:xfrm>
            <a:off x="-3047" y="10"/>
            <a:ext cx="12191999" cy="6857990"/>
          </a:xfrm>
          <a:prstGeom prst="rect">
            <a:avLst/>
          </a:prstGeom>
          <a:noFill/>
          <a:extLst>
            <a:ext uri="{909E8E84-426E-40DD-AFC4-6F175D3DCCD1}">
              <a14:hiddenFill xmlns:a14="http://schemas.microsoft.com/office/drawing/2010/main">
                <a:solidFill>
                  <a:srgbClr val="FFFFFF"/>
                </a:solidFill>
              </a14:hiddenFill>
            </a:ext>
          </a:extLst>
        </p:spPr>
      </p:pic>
      <p:sp>
        <p:nvSpPr>
          <p:cNvPr id="73" name="Rectangle 72">
            <a:extLst>
              <a:ext uri="{FF2B5EF4-FFF2-40B4-BE49-F238E27FC236}">
                <a16:creationId xmlns:a16="http://schemas.microsoft.com/office/drawing/2014/main" id="{007891EC-4501-44ED-A8C8-B11B6DB767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7602"/>
            <a:ext cx="12191999" cy="3162146"/>
          </a:xfrm>
          <a:prstGeom prst="rect">
            <a:avLst/>
          </a:prstGeom>
          <a:gradFill flip="none" rotWithShape="1">
            <a:gsLst>
              <a:gs pos="0">
                <a:srgbClr val="000000">
                  <a:alpha val="0"/>
                </a:srgbClr>
              </a:gs>
              <a:gs pos="25000">
                <a:srgbClr val="000000">
                  <a:alpha val="15000"/>
                </a:srgbClr>
              </a:gs>
              <a:gs pos="75000">
                <a:srgbClr val="000000">
                  <a:alpha val="15000"/>
                </a:srgbClr>
              </a:gs>
              <a:gs pos="50000">
                <a:srgbClr val="000000">
                  <a:alpha val="30000"/>
                </a:srgbClr>
              </a:gs>
              <a:gs pos="100000">
                <a:srgbClr val="000000">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Nadpis 1">
            <a:extLst>
              <a:ext uri="{FF2B5EF4-FFF2-40B4-BE49-F238E27FC236}">
                <a16:creationId xmlns:a16="http://schemas.microsoft.com/office/drawing/2014/main" id="{54E111CC-FF01-4E92-B8CB-BCE58089C050}"/>
              </a:ext>
            </a:extLst>
          </p:cNvPr>
          <p:cNvSpPr>
            <a:spLocks noGrp="1"/>
          </p:cNvSpPr>
          <p:nvPr>
            <p:ph type="title"/>
          </p:nvPr>
        </p:nvSpPr>
        <p:spPr>
          <a:xfrm>
            <a:off x="1097280" y="325550"/>
            <a:ext cx="10058400" cy="3574778"/>
          </a:xfrm>
          <a:effectLst>
            <a:outerShdw blurRad="50800" dist="38100" dir="2700000" algn="tl" rotWithShape="0">
              <a:prstClr val="black">
                <a:alpha val="40000"/>
              </a:prstClr>
            </a:outerShdw>
          </a:effectLst>
        </p:spPr>
        <p:txBody>
          <a:bodyPr vert="horz" lIns="91440" tIns="45720" rIns="91440" bIns="45720" rtlCol="0" anchor="b">
            <a:normAutofit/>
          </a:bodyPr>
          <a:lstStyle/>
          <a:p>
            <a:pPr algn="ctr"/>
            <a:r>
              <a:rPr lang="en-US" sz="5200" dirty="0">
                <a:solidFill>
                  <a:srgbClr val="FFFFFF"/>
                </a:solidFill>
              </a:rPr>
              <a:t>1</a:t>
            </a:r>
            <a:r>
              <a:rPr lang="cs-CZ" sz="5200" dirty="0">
                <a:solidFill>
                  <a:srgbClr val="FFFFFF"/>
                </a:solidFill>
              </a:rPr>
              <a:t>2</a:t>
            </a:r>
            <a:r>
              <a:rPr lang="en-US" sz="5200" dirty="0">
                <a:solidFill>
                  <a:srgbClr val="FFFFFF"/>
                </a:solidFill>
              </a:rPr>
              <a:t>. KAFEC</a:t>
            </a:r>
          </a:p>
        </p:txBody>
      </p:sp>
      <p:sp>
        <p:nvSpPr>
          <p:cNvPr id="3" name="Zástupný obsah 2">
            <a:extLst>
              <a:ext uri="{FF2B5EF4-FFF2-40B4-BE49-F238E27FC236}">
                <a16:creationId xmlns:a16="http://schemas.microsoft.com/office/drawing/2014/main" id="{A4F5BD43-285B-49B2-9F07-9FEEC82D4588}"/>
              </a:ext>
            </a:extLst>
          </p:cNvPr>
          <p:cNvSpPr>
            <a:spLocks noGrp="1"/>
          </p:cNvSpPr>
          <p:nvPr>
            <p:ph sz="half" idx="1"/>
          </p:nvPr>
        </p:nvSpPr>
        <p:spPr>
          <a:xfrm>
            <a:off x="1100051" y="4072043"/>
            <a:ext cx="10058400" cy="1282707"/>
          </a:xfrm>
          <a:effectLst>
            <a:outerShdw blurRad="50800" dist="38100" dir="2700000" algn="tl" rotWithShape="0">
              <a:prstClr val="black">
                <a:alpha val="40000"/>
              </a:prstClr>
            </a:outerShdw>
          </a:effectLst>
        </p:spPr>
        <p:txBody>
          <a:bodyPr vert="horz" lIns="91440" tIns="45720" rIns="91440" bIns="45720" rtlCol="0">
            <a:normAutofit/>
          </a:bodyPr>
          <a:lstStyle/>
          <a:p>
            <a:pPr marL="0" indent="0" algn="ctr">
              <a:buNone/>
            </a:pPr>
            <a:r>
              <a:rPr lang="en-US" sz="2400" dirty="0">
                <a:solidFill>
                  <a:srgbClr val="FFFFFF"/>
                </a:solidFill>
              </a:rPr>
              <a:t>Have some food and coffee here, it´s del</a:t>
            </a:r>
            <a:r>
              <a:rPr lang="cs-CZ" sz="2400" dirty="0">
                <a:solidFill>
                  <a:srgbClr val="FFFFFF"/>
                </a:solidFill>
              </a:rPr>
              <a:t>i</a:t>
            </a:r>
            <a:r>
              <a:rPr lang="en-US" sz="2400" dirty="0" err="1">
                <a:solidFill>
                  <a:srgbClr val="FFFFFF"/>
                </a:solidFill>
              </a:rPr>
              <a:t>cious</a:t>
            </a:r>
            <a:r>
              <a:rPr lang="en-US" sz="2400" dirty="0">
                <a:solidFill>
                  <a:srgbClr val="FFFFFF"/>
                </a:solidFill>
              </a:rPr>
              <a:t>! Time for a break!</a:t>
            </a:r>
          </a:p>
        </p:txBody>
      </p:sp>
    </p:spTree>
    <p:extLst>
      <p:ext uri="{BB962C8B-B14F-4D97-AF65-F5344CB8AC3E}">
        <p14:creationId xmlns:p14="http://schemas.microsoft.com/office/powerpoint/2010/main" val="1277196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274" name="Rectangle 70">
            <a:extLst>
              <a:ext uri="{FF2B5EF4-FFF2-40B4-BE49-F238E27FC236}">
                <a16:creationId xmlns:a16="http://schemas.microsoft.com/office/drawing/2014/main" id="{B95B9BA8-1D69-4796-85F5-B6D0BD5235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Nadpis 1">
            <a:extLst>
              <a:ext uri="{FF2B5EF4-FFF2-40B4-BE49-F238E27FC236}">
                <a16:creationId xmlns:a16="http://schemas.microsoft.com/office/drawing/2014/main" id="{994529A9-7D16-45D6-9DB4-19444D096B2D}"/>
              </a:ext>
            </a:extLst>
          </p:cNvPr>
          <p:cNvSpPr>
            <a:spLocks noGrp="1"/>
          </p:cNvSpPr>
          <p:nvPr>
            <p:ph type="title"/>
          </p:nvPr>
        </p:nvSpPr>
        <p:spPr>
          <a:xfrm>
            <a:off x="838200" y="1641752"/>
            <a:ext cx="4391024" cy="1323439"/>
          </a:xfrm>
        </p:spPr>
        <p:txBody>
          <a:bodyPr vert="horz" lIns="91440" tIns="45720" rIns="91440" bIns="45720" rtlCol="0" anchor="t">
            <a:normAutofit/>
          </a:bodyPr>
          <a:lstStyle/>
          <a:p>
            <a:r>
              <a:rPr lang="en-US" sz="4000" kern="1200" dirty="0">
                <a:solidFill>
                  <a:schemeClr val="bg1"/>
                </a:solidFill>
                <a:latin typeface="+mj-lt"/>
                <a:ea typeface="+mj-ea"/>
                <a:cs typeface="+mj-cs"/>
              </a:rPr>
              <a:t>1</a:t>
            </a:r>
            <a:r>
              <a:rPr lang="cs-CZ" sz="4000" kern="1200" dirty="0">
                <a:solidFill>
                  <a:schemeClr val="bg1"/>
                </a:solidFill>
                <a:latin typeface="+mj-lt"/>
                <a:ea typeface="+mj-ea"/>
                <a:cs typeface="+mj-cs"/>
              </a:rPr>
              <a:t>3</a:t>
            </a:r>
            <a:r>
              <a:rPr lang="en-US" sz="4000" kern="1200" dirty="0">
                <a:solidFill>
                  <a:schemeClr val="bg1"/>
                </a:solidFill>
                <a:latin typeface="+mj-lt"/>
                <a:ea typeface="+mj-ea"/>
                <a:cs typeface="+mj-cs"/>
              </a:rPr>
              <a:t>. REDUTA</a:t>
            </a:r>
          </a:p>
        </p:txBody>
      </p:sp>
      <p:sp>
        <p:nvSpPr>
          <p:cNvPr id="3" name="Zástupný obsah 2">
            <a:extLst>
              <a:ext uri="{FF2B5EF4-FFF2-40B4-BE49-F238E27FC236}">
                <a16:creationId xmlns:a16="http://schemas.microsoft.com/office/drawing/2014/main" id="{1A8D4115-6C8C-41EB-8ED6-B55F15727836}"/>
              </a:ext>
            </a:extLst>
          </p:cNvPr>
          <p:cNvSpPr>
            <a:spLocks noGrp="1"/>
          </p:cNvSpPr>
          <p:nvPr>
            <p:ph sz="half" idx="1"/>
          </p:nvPr>
        </p:nvSpPr>
        <p:spPr>
          <a:xfrm>
            <a:off x="838200" y="3146400"/>
            <a:ext cx="4391024" cy="2454300"/>
          </a:xfrm>
        </p:spPr>
        <p:txBody>
          <a:bodyPr vert="horz" lIns="91440" tIns="45720" rIns="91440" bIns="45720" rtlCol="0">
            <a:normAutofit/>
          </a:bodyPr>
          <a:lstStyle/>
          <a:p>
            <a:pPr marL="0"/>
            <a:r>
              <a:rPr lang="en-US" sz="2200">
                <a:solidFill>
                  <a:schemeClr val="bg1">
                    <a:alpha val="80000"/>
                  </a:schemeClr>
                </a:solidFill>
              </a:rPr>
              <a:t>A Jesuit gymnasium with a theatre and concert hall was built next to the church in 1724 – 1729. This Baroque building known as Reduta was completely reconstructed in 1996 – 2001 and is used today for cultural purposes.</a:t>
            </a:r>
          </a:p>
        </p:txBody>
      </p:sp>
      <p:grpSp>
        <p:nvGrpSpPr>
          <p:cNvPr id="11275" name="Group 72">
            <a:extLst>
              <a:ext uri="{FF2B5EF4-FFF2-40B4-BE49-F238E27FC236}">
                <a16:creationId xmlns:a16="http://schemas.microsoft.com/office/drawing/2014/main" id="{D44E3F87-3D58-4B03-86B2-15A5C5B9C96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096000" y="841376"/>
            <a:ext cx="5260976" cy="4707593"/>
            <a:chOff x="6096000" y="841376"/>
            <a:chExt cx="5260976" cy="4707593"/>
          </a:xfrm>
          <a:effectLst>
            <a:outerShdw blurRad="381000" dist="152400" dir="5400000" algn="ctr" rotWithShape="0">
              <a:srgbClr val="000000">
                <a:alpha val="10000"/>
              </a:srgbClr>
            </a:outerShdw>
          </a:effectLst>
        </p:grpSpPr>
        <p:grpSp>
          <p:nvGrpSpPr>
            <p:cNvPr id="74" name="Group 73">
              <a:extLst>
                <a:ext uri="{FF2B5EF4-FFF2-40B4-BE49-F238E27FC236}">
                  <a16:creationId xmlns:a16="http://schemas.microsoft.com/office/drawing/2014/main" id="{B4D09509-F6FC-47A6-B196-CCCFD8E83056}"/>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6096001" y="841376"/>
              <a:ext cx="5260975" cy="4707593"/>
              <a:chOff x="6096001" y="841376"/>
              <a:chExt cx="5260975" cy="4707593"/>
            </a:xfrm>
          </p:grpSpPr>
          <p:sp>
            <p:nvSpPr>
              <p:cNvPr id="78" name="Freeform: Shape 77">
                <a:extLst>
                  <a:ext uri="{FF2B5EF4-FFF2-40B4-BE49-F238E27FC236}">
                    <a16:creationId xmlns:a16="http://schemas.microsoft.com/office/drawing/2014/main" id="{BA5B9D66-192D-4F12-964D-2B23A1D2754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96001" y="841376"/>
                <a:ext cx="5260975" cy="4707593"/>
              </a:xfrm>
              <a:custGeom>
                <a:avLst/>
                <a:gdLst>
                  <a:gd name="connsiteX0" fmla="*/ 0 w 5260975"/>
                  <a:gd name="connsiteY0" fmla="*/ 0 h 4707593"/>
                  <a:gd name="connsiteX1" fmla="*/ 5260975 w 5260975"/>
                  <a:gd name="connsiteY1" fmla="*/ 0 h 4707593"/>
                  <a:gd name="connsiteX2" fmla="*/ 5260975 w 5260975"/>
                  <a:gd name="connsiteY2" fmla="*/ 3296937 h 4707593"/>
                  <a:gd name="connsiteX3" fmla="*/ 5260975 w 5260975"/>
                  <a:gd name="connsiteY3" fmla="*/ 3518571 h 4707593"/>
                  <a:gd name="connsiteX4" fmla="*/ 5226503 w 5260975"/>
                  <a:gd name="connsiteY4" fmla="*/ 3534000 h 4707593"/>
                  <a:gd name="connsiteX5" fmla="*/ 5206341 w 5260975"/>
                  <a:gd name="connsiteY5" fmla="*/ 3542065 h 4707593"/>
                  <a:gd name="connsiteX6" fmla="*/ 5123287 w 5260975"/>
                  <a:gd name="connsiteY6" fmla="*/ 3594010 h 4707593"/>
                  <a:gd name="connsiteX7" fmla="*/ 5048107 w 5260975"/>
                  <a:gd name="connsiteY7" fmla="*/ 3658244 h 4707593"/>
                  <a:gd name="connsiteX8" fmla="*/ 4992899 w 5260975"/>
                  <a:gd name="connsiteY8" fmla="*/ 3734479 h 4707593"/>
                  <a:gd name="connsiteX9" fmla="*/ 4977440 w 5260975"/>
                  <a:gd name="connsiteY9" fmla="*/ 3752627 h 4707593"/>
                  <a:gd name="connsiteX10" fmla="*/ 4935193 w 5260975"/>
                  <a:gd name="connsiteY10" fmla="*/ 3775382 h 4707593"/>
                  <a:gd name="connsiteX11" fmla="*/ 4897844 w 5260975"/>
                  <a:gd name="connsiteY11" fmla="*/ 3792472 h 4707593"/>
                  <a:gd name="connsiteX12" fmla="*/ 4870767 w 5260975"/>
                  <a:gd name="connsiteY12" fmla="*/ 3811388 h 4707593"/>
                  <a:gd name="connsiteX13" fmla="*/ 4847916 w 5260975"/>
                  <a:gd name="connsiteY13" fmla="*/ 3828767 h 4707593"/>
                  <a:gd name="connsiteX14" fmla="*/ 4796163 w 5260975"/>
                  <a:gd name="connsiteY14" fmla="*/ 3873702 h 4707593"/>
                  <a:gd name="connsiteX15" fmla="*/ 4738843 w 5260975"/>
                  <a:gd name="connsiteY15" fmla="*/ 3911628 h 4707593"/>
                  <a:gd name="connsiteX16" fmla="*/ 4692755 w 5260975"/>
                  <a:gd name="connsiteY16" fmla="*/ 3958099 h 4707593"/>
                  <a:gd name="connsiteX17" fmla="*/ 4673744 w 5260975"/>
                  <a:gd name="connsiteY17" fmla="*/ 3983255 h 4707593"/>
                  <a:gd name="connsiteX18" fmla="*/ 4633801 w 5260975"/>
                  <a:gd name="connsiteY18" fmla="*/ 4000442 h 4707593"/>
                  <a:gd name="connsiteX19" fmla="*/ 4590499 w 5260975"/>
                  <a:gd name="connsiteY19" fmla="*/ 4027326 h 4707593"/>
                  <a:gd name="connsiteX20" fmla="*/ 4559773 w 5260975"/>
                  <a:gd name="connsiteY20" fmla="*/ 4054018 h 4707593"/>
                  <a:gd name="connsiteX21" fmla="*/ 4536059 w 5260975"/>
                  <a:gd name="connsiteY21" fmla="*/ 4071877 h 4707593"/>
                  <a:gd name="connsiteX22" fmla="*/ 4502549 w 5260975"/>
                  <a:gd name="connsiteY22" fmla="*/ 4089832 h 4707593"/>
                  <a:gd name="connsiteX23" fmla="*/ 4468944 w 5260975"/>
                  <a:gd name="connsiteY23" fmla="*/ 4113356 h 4707593"/>
                  <a:gd name="connsiteX24" fmla="*/ 4452622 w 5260975"/>
                  <a:gd name="connsiteY24" fmla="*/ 4127854 h 4707593"/>
                  <a:gd name="connsiteX25" fmla="*/ 4421032 w 5260975"/>
                  <a:gd name="connsiteY25" fmla="*/ 4151953 h 4707593"/>
                  <a:gd name="connsiteX26" fmla="*/ 4388483 w 5260975"/>
                  <a:gd name="connsiteY26" fmla="*/ 4174421 h 4707593"/>
                  <a:gd name="connsiteX27" fmla="*/ 4327321 w 5260975"/>
                  <a:gd name="connsiteY27" fmla="*/ 4200153 h 4707593"/>
                  <a:gd name="connsiteX28" fmla="*/ 4271633 w 5260975"/>
                  <a:gd name="connsiteY28" fmla="*/ 4237983 h 4707593"/>
                  <a:gd name="connsiteX29" fmla="*/ 4227465 w 5260975"/>
                  <a:gd name="connsiteY29" fmla="*/ 4265635 h 4707593"/>
                  <a:gd name="connsiteX30" fmla="*/ 4201733 w 5260975"/>
                  <a:gd name="connsiteY30" fmla="*/ 4283783 h 4707593"/>
                  <a:gd name="connsiteX31" fmla="*/ 4154494 w 5260975"/>
                  <a:gd name="connsiteY31" fmla="*/ 4324301 h 4707593"/>
                  <a:gd name="connsiteX32" fmla="*/ 4081234 w 5260975"/>
                  <a:gd name="connsiteY32" fmla="*/ 4366931 h 4707593"/>
                  <a:gd name="connsiteX33" fmla="*/ 4036971 w 5260975"/>
                  <a:gd name="connsiteY33" fmla="*/ 4389975 h 4707593"/>
                  <a:gd name="connsiteX34" fmla="*/ 3941725 w 5260975"/>
                  <a:gd name="connsiteY34" fmla="*/ 4424733 h 4707593"/>
                  <a:gd name="connsiteX35" fmla="*/ 3910999 w 5260975"/>
                  <a:gd name="connsiteY35" fmla="*/ 4437119 h 4707593"/>
                  <a:gd name="connsiteX36" fmla="*/ 3875859 w 5260975"/>
                  <a:gd name="connsiteY36" fmla="*/ 4445280 h 4707593"/>
                  <a:gd name="connsiteX37" fmla="*/ 3819401 w 5260975"/>
                  <a:gd name="connsiteY37" fmla="*/ 4464579 h 4707593"/>
                  <a:gd name="connsiteX38" fmla="*/ 3709176 w 5260975"/>
                  <a:gd name="connsiteY38" fmla="*/ 4497800 h 4707593"/>
                  <a:gd name="connsiteX39" fmla="*/ 3684981 w 5260975"/>
                  <a:gd name="connsiteY39" fmla="*/ 4502889 h 4707593"/>
                  <a:gd name="connsiteX40" fmla="*/ 3623338 w 5260975"/>
                  <a:gd name="connsiteY40" fmla="*/ 4524300 h 4707593"/>
                  <a:gd name="connsiteX41" fmla="*/ 3586373 w 5260975"/>
                  <a:gd name="connsiteY41" fmla="*/ 4538702 h 4707593"/>
                  <a:gd name="connsiteX42" fmla="*/ 3555743 w 5260975"/>
                  <a:gd name="connsiteY42" fmla="*/ 4546960 h 4707593"/>
                  <a:gd name="connsiteX43" fmla="*/ 3528667 w 5260975"/>
                  <a:gd name="connsiteY43" fmla="*/ 4550801 h 4707593"/>
                  <a:gd name="connsiteX44" fmla="*/ 3457424 w 5260975"/>
                  <a:gd name="connsiteY44" fmla="*/ 4569811 h 4707593"/>
                  <a:gd name="connsiteX45" fmla="*/ 3429003 w 5260975"/>
                  <a:gd name="connsiteY45" fmla="*/ 4577301 h 4707593"/>
                  <a:gd name="connsiteX46" fmla="*/ 3355264 w 5260975"/>
                  <a:gd name="connsiteY46" fmla="*/ 4603033 h 4707593"/>
                  <a:gd name="connsiteX47" fmla="*/ 3292757 w 5260975"/>
                  <a:gd name="connsiteY47" fmla="*/ 4620027 h 4707593"/>
                  <a:gd name="connsiteX48" fmla="*/ 3266643 w 5260975"/>
                  <a:gd name="connsiteY48" fmla="*/ 4628188 h 4707593"/>
                  <a:gd name="connsiteX49" fmla="*/ 3206921 w 5260975"/>
                  <a:gd name="connsiteY49" fmla="*/ 4641823 h 4707593"/>
                  <a:gd name="connsiteX50" fmla="*/ 3173123 w 5260975"/>
                  <a:gd name="connsiteY50" fmla="*/ 4651425 h 4707593"/>
                  <a:gd name="connsiteX51" fmla="*/ 3090646 w 5260975"/>
                  <a:gd name="connsiteY51" fmla="*/ 4662274 h 4707593"/>
                  <a:gd name="connsiteX52" fmla="*/ 3005480 w 5260975"/>
                  <a:gd name="connsiteY52" fmla="*/ 4672739 h 4707593"/>
                  <a:gd name="connsiteX53" fmla="*/ 2958721 w 5260975"/>
                  <a:gd name="connsiteY53" fmla="*/ 4676196 h 4707593"/>
                  <a:gd name="connsiteX54" fmla="*/ 2917915 w 5260975"/>
                  <a:gd name="connsiteY54" fmla="*/ 4681670 h 4707593"/>
                  <a:gd name="connsiteX55" fmla="*/ 2882389 w 5260975"/>
                  <a:gd name="connsiteY55" fmla="*/ 4685126 h 4707593"/>
                  <a:gd name="connsiteX56" fmla="*/ 2825837 w 5260975"/>
                  <a:gd name="connsiteY56" fmla="*/ 4692135 h 4707593"/>
                  <a:gd name="connsiteX57" fmla="*/ 2802313 w 5260975"/>
                  <a:gd name="connsiteY57" fmla="*/ 4693960 h 4707593"/>
                  <a:gd name="connsiteX58" fmla="*/ 2746816 w 5260975"/>
                  <a:gd name="connsiteY58" fmla="*/ 4693863 h 4707593"/>
                  <a:gd name="connsiteX59" fmla="*/ 2727517 w 5260975"/>
                  <a:gd name="connsiteY59" fmla="*/ 4692903 h 4707593"/>
                  <a:gd name="connsiteX60" fmla="*/ 2690359 w 5260975"/>
                  <a:gd name="connsiteY60" fmla="*/ 4680997 h 4707593"/>
                  <a:gd name="connsiteX61" fmla="*/ 2685943 w 5260975"/>
                  <a:gd name="connsiteY61" fmla="*/ 4680133 h 4707593"/>
                  <a:gd name="connsiteX62" fmla="*/ 2661554 w 5260975"/>
                  <a:gd name="connsiteY62" fmla="*/ 4675428 h 4707593"/>
                  <a:gd name="connsiteX63" fmla="*/ 2648208 w 5260975"/>
                  <a:gd name="connsiteY63" fmla="*/ 4673892 h 4707593"/>
                  <a:gd name="connsiteX64" fmla="*/ 2597512 w 5260975"/>
                  <a:gd name="connsiteY64" fmla="*/ 4664099 h 4707593"/>
                  <a:gd name="connsiteX65" fmla="*/ 2568324 w 5260975"/>
                  <a:gd name="connsiteY65" fmla="*/ 4659490 h 4707593"/>
                  <a:gd name="connsiteX66" fmla="*/ 2544704 w 5260975"/>
                  <a:gd name="connsiteY66" fmla="*/ 4660162 h 4707593"/>
                  <a:gd name="connsiteX67" fmla="*/ 2503225 w 5260975"/>
                  <a:gd name="connsiteY67" fmla="*/ 4661026 h 4707593"/>
                  <a:gd name="connsiteX68" fmla="*/ 2489975 w 5260975"/>
                  <a:gd name="connsiteY68" fmla="*/ 4663235 h 4707593"/>
                  <a:gd name="connsiteX69" fmla="*/ 2430061 w 5260975"/>
                  <a:gd name="connsiteY69" fmla="*/ 4656897 h 4707593"/>
                  <a:gd name="connsiteX70" fmla="*/ 2395880 w 5260975"/>
                  <a:gd name="connsiteY70" fmla="*/ 4656417 h 4707593"/>
                  <a:gd name="connsiteX71" fmla="*/ 2357378 w 5260975"/>
                  <a:gd name="connsiteY71" fmla="*/ 4648544 h 4707593"/>
                  <a:gd name="connsiteX72" fmla="*/ 2346145 w 5260975"/>
                  <a:gd name="connsiteY72" fmla="*/ 4648928 h 4707593"/>
                  <a:gd name="connsiteX73" fmla="*/ 2333567 w 5260975"/>
                  <a:gd name="connsiteY73" fmla="*/ 4649600 h 4707593"/>
                  <a:gd name="connsiteX74" fmla="*/ 2294968 w 5260975"/>
                  <a:gd name="connsiteY74" fmla="*/ 4650177 h 4707593"/>
                  <a:gd name="connsiteX75" fmla="*/ 2271540 w 5260975"/>
                  <a:gd name="connsiteY75" fmla="*/ 4653057 h 4707593"/>
                  <a:gd name="connsiteX76" fmla="*/ 2226895 w 5260975"/>
                  <a:gd name="connsiteY76" fmla="*/ 4651329 h 4707593"/>
                  <a:gd name="connsiteX77" fmla="*/ 2210379 w 5260975"/>
                  <a:gd name="connsiteY77" fmla="*/ 4653825 h 4707593"/>
                  <a:gd name="connsiteX78" fmla="*/ 2168613 w 5260975"/>
                  <a:gd name="connsiteY78" fmla="*/ 4654113 h 4707593"/>
                  <a:gd name="connsiteX79" fmla="*/ 2131167 w 5260975"/>
                  <a:gd name="connsiteY79" fmla="*/ 4652673 h 4707593"/>
                  <a:gd name="connsiteX80" fmla="*/ 2095065 w 5260975"/>
                  <a:gd name="connsiteY80" fmla="*/ 4653441 h 4707593"/>
                  <a:gd name="connsiteX81" fmla="*/ 2069237 w 5260975"/>
                  <a:gd name="connsiteY81" fmla="*/ 4656609 h 4707593"/>
                  <a:gd name="connsiteX82" fmla="*/ 2041201 w 5260975"/>
                  <a:gd name="connsiteY82" fmla="*/ 4658529 h 4707593"/>
                  <a:gd name="connsiteX83" fmla="*/ 1963909 w 5260975"/>
                  <a:gd name="connsiteY83" fmla="*/ 4669955 h 4707593"/>
                  <a:gd name="connsiteX84" fmla="*/ 1949603 w 5260975"/>
                  <a:gd name="connsiteY84" fmla="*/ 4667171 h 4707593"/>
                  <a:gd name="connsiteX85" fmla="*/ 1868373 w 5260975"/>
                  <a:gd name="connsiteY85" fmla="*/ 4664578 h 4707593"/>
                  <a:gd name="connsiteX86" fmla="*/ 1850707 w 5260975"/>
                  <a:gd name="connsiteY86" fmla="*/ 4664771 h 4707593"/>
                  <a:gd name="connsiteX87" fmla="*/ 1803275 w 5260975"/>
                  <a:gd name="connsiteY87" fmla="*/ 4653441 h 4707593"/>
                  <a:gd name="connsiteX88" fmla="*/ 1730112 w 5260975"/>
                  <a:gd name="connsiteY88" fmla="*/ 4671396 h 4707593"/>
                  <a:gd name="connsiteX89" fmla="*/ 1661652 w 5260975"/>
                  <a:gd name="connsiteY89" fmla="*/ 4693863 h 4707593"/>
                  <a:gd name="connsiteX90" fmla="*/ 1653011 w 5260975"/>
                  <a:gd name="connsiteY90" fmla="*/ 4696744 h 4707593"/>
                  <a:gd name="connsiteX91" fmla="*/ 1628431 w 5260975"/>
                  <a:gd name="connsiteY91" fmla="*/ 4701641 h 4707593"/>
                  <a:gd name="connsiteX92" fmla="*/ 1597995 w 5260975"/>
                  <a:gd name="connsiteY92" fmla="*/ 4703369 h 4707593"/>
                  <a:gd name="connsiteX93" fmla="*/ 1559396 w 5260975"/>
                  <a:gd name="connsiteY93" fmla="*/ 4707593 h 4707593"/>
                  <a:gd name="connsiteX94" fmla="*/ 1528480 w 5260975"/>
                  <a:gd name="connsiteY94" fmla="*/ 4702312 h 4707593"/>
                  <a:gd name="connsiteX95" fmla="*/ 1485272 w 5260975"/>
                  <a:gd name="connsiteY95" fmla="*/ 4694439 h 4707593"/>
                  <a:gd name="connsiteX96" fmla="*/ 1444562 w 5260975"/>
                  <a:gd name="connsiteY96" fmla="*/ 4686950 h 4707593"/>
                  <a:gd name="connsiteX97" fmla="*/ 1431696 w 5260975"/>
                  <a:gd name="connsiteY97" fmla="*/ 4695783 h 4707593"/>
                  <a:gd name="connsiteX98" fmla="*/ 1411821 w 5260975"/>
                  <a:gd name="connsiteY98" fmla="*/ 4703464 h 4707593"/>
                  <a:gd name="connsiteX99" fmla="*/ 1389738 w 5260975"/>
                  <a:gd name="connsiteY99" fmla="*/ 4694247 h 4707593"/>
                  <a:gd name="connsiteX100" fmla="*/ 1338081 w 5260975"/>
                  <a:gd name="connsiteY100" fmla="*/ 4675141 h 4707593"/>
                  <a:gd name="connsiteX101" fmla="*/ 1305436 w 5260975"/>
                  <a:gd name="connsiteY101" fmla="*/ 4674276 h 4707593"/>
                  <a:gd name="connsiteX102" fmla="*/ 1234481 w 5260975"/>
                  <a:gd name="connsiteY102" fmla="*/ 4666115 h 4707593"/>
                  <a:gd name="connsiteX103" fmla="*/ 1188106 w 5260975"/>
                  <a:gd name="connsiteY103" fmla="*/ 4654497 h 4707593"/>
                  <a:gd name="connsiteX104" fmla="*/ 1154790 w 5260975"/>
                  <a:gd name="connsiteY104" fmla="*/ 4641343 h 4707593"/>
                  <a:gd name="connsiteX105" fmla="*/ 1107069 w 5260975"/>
                  <a:gd name="connsiteY105" fmla="*/ 4624156 h 4707593"/>
                  <a:gd name="connsiteX106" fmla="*/ 1059158 w 5260975"/>
                  <a:gd name="connsiteY106" fmla="*/ 4615227 h 4707593"/>
                  <a:gd name="connsiteX107" fmla="*/ 1024496 w 5260975"/>
                  <a:gd name="connsiteY107" fmla="*/ 4603993 h 4707593"/>
                  <a:gd name="connsiteX108" fmla="*/ 982153 w 5260975"/>
                  <a:gd name="connsiteY108" fmla="*/ 4596311 h 4707593"/>
                  <a:gd name="connsiteX109" fmla="*/ 946628 w 5260975"/>
                  <a:gd name="connsiteY109" fmla="*/ 4596024 h 4707593"/>
                  <a:gd name="connsiteX110" fmla="*/ 890939 w 5260975"/>
                  <a:gd name="connsiteY110" fmla="*/ 4597368 h 4707593"/>
                  <a:gd name="connsiteX111" fmla="*/ 822769 w 5260975"/>
                  <a:gd name="connsiteY111" fmla="*/ 4574133 h 4707593"/>
                  <a:gd name="connsiteX112" fmla="*/ 795212 w 5260975"/>
                  <a:gd name="connsiteY112" fmla="*/ 4568947 h 4707593"/>
                  <a:gd name="connsiteX113" fmla="*/ 769288 w 5260975"/>
                  <a:gd name="connsiteY113" fmla="*/ 4566547 h 4707593"/>
                  <a:gd name="connsiteX114" fmla="*/ 714271 w 5260975"/>
                  <a:gd name="connsiteY114" fmla="*/ 4551089 h 4707593"/>
                  <a:gd name="connsiteX115" fmla="*/ 691900 w 5260975"/>
                  <a:gd name="connsiteY115" fmla="*/ 4545999 h 4707593"/>
                  <a:gd name="connsiteX116" fmla="*/ 660598 w 5260975"/>
                  <a:gd name="connsiteY116" fmla="*/ 4546096 h 4707593"/>
                  <a:gd name="connsiteX117" fmla="*/ 603662 w 5260975"/>
                  <a:gd name="connsiteY117" fmla="*/ 4538991 h 4707593"/>
                  <a:gd name="connsiteX118" fmla="*/ 546821 w 5260975"/>
                  <a:gd name="connsiteY118" fmla="*/ 4518251 h 4707593"/>
                  <a:gd name="connsiteX119" fmla="*/ 522721 w 5260975"/>
                  <a:gd name="connsiteY119" fmla="*/ 4520267 h 4707593"/>
                  <a:gd name="connsiteX120" fmla="*/ 514080 w 5260975"/>
                  <a:gd name="connsiteY120" fmla="*/ 4519788 h 4707593"/>
                  <a:gd name="connsiteX121" fmla="*/ 436404 w 5260975"/>
                  <a:gd name="connsiteY121" fmla="*/ 4508361 h 4707593"/>
                  <a:gd name="connsiteX122" fmla="*/ 428626 w 5260975"/>
                  <a:gd name="connsiteY122" fmla="*/ 4507114 h 4707593"/>
                  <a:gd name="connsiteX123" fmla="*/ 392141 w 5260975"/>
                  <a:gd name="connsiteY123" fmla="*/ 4496936 h 4707593"/>
                  <a:gd name="connsiteX124" fmla="*/ 300157 w 5260975"/>
                  <a:gd name="connsiteY124" fmla="*/ 4490599 h 4707593"/>
                  <a:gd name="connsiteX125" fmla="*/ 294493 w 5260975"/>
                  <a:gd name="connsiteY125" fmla="*/ 4489831 h 4707593"/>
                  <a:gd name="connsiteX126" fmla="*/ 263671 w 5260975"/>
                  <a:gd name="connsiteY126" fmla="*/ 4494919 h 4707593"/>
                  <a:gd name="connsiteX127" fmla="*/ 248406 w 5260975"/>
                  <a:gd name="connsiteY127" fmla="*/ 4502121 h 4707593"/>
                  <a:gd name="connsiteX128" fmla="*/ 224594 w 5260975"/>
                  <a:gd name="connsiteY128" fmla="*/ 4509610 h 4707593"/>
                  <a:gd name="connsiteX129" fmla="*/ 200398 w 5260975"/>
                  <a:gd name="connsiteY129" fmla="*/ 4512395 h 4707593"/>
                  <a:gd name="connsiteX130" fmla="*/ 159783 w 5260975"/>
                  <a:gd name="connsiteY130" fmla="*/ 4501064 h 4707593"/>
                  <a:gd name="connsiteX131" fmla="*/ 144997 w 5260975"/>
                  <a:gd name="connsiteY131" fmla="*/ 4499912 h 4707593"/>
                  <a:gd name="connsiteX132" fmla="*/ 112064 w 5260975"/>
                  <a:gd name="connsiteY132" fmla="*/ 4494440 h 4707593"/>
                  <a:gd name="connsiteX133" fmla="*/ 83259 w 5260975"/>
                  <a:gd name="connsiteY133" fmla="*/ 4494824 h 4707593"/>
                  <a:gd name="connsiteX134" fmla="*/ 60120 w 5260975"/>
                  <a:gd name="connsiteY134" fmla="*/ 4503561 h 4707593"/>
                  <a:gd name="connsiteX135" fmla="*/ 26514 w 5260975"/>
                  <a:gd name="connsiteY135" fmla="*/ 4505289 h 4707593"/>
                  <a:gd name="connsiteX136" fmla="*/ 4814 w 5260975"/>
                  <a:gd name="connsiteY136" fmla="*/ 4498952 h 4707593"/>
                  <a:gd name="connsiteX137" fmla="*/ 398 w 5260975"/>
                  <a:gd name="connsiteY137" fmla="*/ 4498089 h 4707593"/>
                  <a:gd name="connsiteX138" fmla="*/ 0 w 5260975"/>
                  <a:gd name="connsiteY138" fmla="*/ 4498087 h 4707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Lst>
                <a:rect l="l" t="t" r="r" b="b"/>
                <a:pathLst>
                  <a:path w="5260975" h="4707593">
                    <a:moveTo>
                      <a:pt x="0" y="0"/>
                    </a:moveTo>
                    <a:lnTo>
                      <a:pt x="5260975" y="0"/>
                    </a:lnTo>
                    <a:lnTo>
                      <a:pt x="5260975" y="3296937"/>
                    </a:lnTo>
                    <a:lnTo>
                      <a:pt x="5260975" y="3518571"/>
                    </a:lnTo>
                    <a:lnTo>
                      <a:pt x="5226503" y="3534000"/>
                    </a:lnTo>
                    <a:cubicBezTo>
                      <a:pt x="5219783" y="3536785"/>
                      <a:pt x="5212389" y="3538321"/>
                      <a:pt x="5206341" y="3542065"/>
                    </a:cubicBezTo>
                    <a:cubicBezTo>
                      <a:pt x="5178495" y="3559156"/>
                      <a:pt x="5151515" y="3577591"/>
                      <a:pt x="5123287" y="3594010"/>
                    </a:cubicBezTo>
                    <a:cubicBezTo>
                      <a:pt x="5094195" y="3611004"/>
                      <a:pt x="5068175" y="3631071"/>
                      <a:pt x="5048107" y="3658244"/>
                    </a:cubicBezTo>
                    <a:cubicBezTo>
                      <a:pt x="5029480" y="3683496"/>
                      <a:pt x="5011429" y="3709131"/>
                      <a:pt x="4992899" y="3734479"/>
                    </a:cubicBezTo>
                    <a:cubicBezTo>
                      <a:pt x="4988194" y="3740912"/>
                      <a:pt x="4983873" y="3748498"/>
                      <a:pt x="4977440" y="3752627"/>
                    </a:cubicBezTo>
                    <a:cubicBezTo>
                      <a:pt x="4964094" y="3761268"/>
                      <a:pt x="4949499" y="3768277"/>
                      <a:pt x="4935193" y="3775382"/>
                    </a:cubicBezTo>
                    <a:cubicBezTo>
                      <a:pt x="4922903" y="3781431"/>
                      <a:pt x="4909845" y="3785943"/>
                      <a:pt x="4897844" y="3792472"/>
                    </a:cubicBezTo>
                    <a:cubicBezTo>
                      <a:pt x="4888243" y="3797658"/>
                      <a:pt x="4879697" y="3804859"/>
                      <a:pt x="4870767" y="3811388"/>
                    </a:cubicBezTo>
                    <a:cubicBezTo>
                      <a:pt x="4862990" y="3817052"/>
                      <a:pt x="4854445" y="3821949"/>
                      <a:pt x="4847916" y="3828767"/>
                    </a:cubicBezTo>
                    <a:cubicBezTo>
                      <a:pt x="4831977" y="3845281"/>
                      <a:pt x="4815942" y="3861508"/>
                      <a:pt x="4796163" y="3873702"/>
                    </a:cubicBezTo>
                    <a:cubicBezTo>
                      <a:pt x="4776672" y="3885799"/>
                      <a:pt x="4758237" y="3899338"/>
                      <a:pt x="4738843" y="3911628"/>
                    </a:cubicBezTo>
                    <a:cubicBezTo>
                      <a:pt x="4719831" y="3923630"/>
                      <a:pt x="4702645" y="3936783"/>
                      <a:pt x="4692755" y="3958099"/>
                    </a:cubicBezTo>
                    <a:cubicBezTo>
                      <a:pt x="4688339" y="3967508"/>
                      <a:pt x="4682097" y="3977782"/>
                      <a:pt x="4673744" y="3983255"/>
                    </a:cubicBezTo>
                    <a:cubicBezTo>
                      <a:pt x="4661838" y="3991032"/>
                      <a:pt x="4646764" y="3993817"/>
                      <a:pt x="4633801" y="4000442"/>
                    </a:cubicBezTo>
                    <a:cubicBezTo>
                      <a:pt x="4618535" y="4008219"/>
                      <a:pt x="4600869" y="4014940"/>
                      <a:pt x="4590499" y="4027326"/>
                    </a:cubicBezTo>
                    <a:cubicBezTo>
                      <a:pt x="4581281" y="4038368"/>
                      <a:pt x="4571968" y="4047009"/>
                      <a:pt x="4559773" y="4054018"/>
                    </a:cubicBezTo>
                    <a:cubicBezTo>
                      <a:pt x="4551229" y="4058915"/>
                      <a:pt x="4544892" y="4067844"/>
                      <a:pt x="4536059" y="4071877"/>
                    </a:cubicBezTo>
                    <a:cubicBezTo>
                      <a:pt x="4524441" y="4077254"/>
                      <a:pt x="4512727" y="4081479"/>
                      <a:pt x="4502549" y="4089832"/>
                    </a:cubicBezTo>
                    <a:cubicBezTo>
                      <a:pt x="4491987" y="4098473"/>
                      <a:pt x="4479986" y="4105290"/>
                      <a:pt x="4468944" y="4113356"/>
                    </a:cubicBezTo>
                    <a:cubicBezTo>
                      <a:pt x="4463087" y="4117676"/>
                      <a:pt x="4458286" y="4123341"/>
                      <a:pt x="4452622" y="4127854"/>
                    </a:cubicBezTo>
                    <a:cubicBezTo>
                      <a:pt x="4442252" y="4136111"/>
                      <a:pt x="4431690" y="4144176"/>
                      <a:pt x="4421032" y="4151953"/>
                    </a:cubicBezTo>
                    <a:cubicBezTo>
                      <a:pt x="4410375" y="4159731"/>
                      <a:pt x="4400197" y="4168756"/>
                      <a:pt x="4388483" y="4174421"/>
                    </a:cubicBezTo>
                    <a:cubicBezTo>
                      <a:pt x="4368513" y="4184023"/>
                      <a:pt x="4346717" y="4189784"/>
                      <a:pt x="4327321" y="4200153"/>
                    </a:cubicBezTo>
                    <a:cubicBezTo>
                      <a:pt x="4307639" y="4210714"/>
                      <a:pt x="4289107" y="4223965"/>
                      <a:pt x="4271633" y="4237983"/>
                    </a:cubicBezTo>
                    <a:cubicBezTo>
                      <a:pt x="4257807" y="4249025"/>
                      <a:pt x="4244845" y="4259971"/>
                      <a:pt x="4227465" y="4265635"/>
                    </a:cubicBezTo>
                    <a:cubicBezTo>
                      <a:pt x="4217768" y="4268804"/>
                      <a:pt x="4207591" y="4275717"/>
                      <a:pt x="4201733" y="4283783"/>
                    </a:cubicBezTo>
                    <a:cubicBezTo>
                      <a:pt x="4189059" y="4301353"/>
                      <a:pt x="4172833" y="4313739"/>
                      <a:pt x="4154494" y="4324301"/>
                    </a:cubicBezTo>
                    <a:cubicBezTo>
                      <a:pt x="4130010" y="4338511"/>
                      <a:pt x="4105814" y="4353009"/>
                      <a:pt x="4081234" y="4366931"/>
                    </a:cubicBezTo>
                    <a:cubicBezTo>
                      <a:pt x="4066737" y="4375189"/>
                      <a:pt x="4052335" y="4383926"/>
                      <a:pt x="4036971" y="4389975"/>
                    </a:cubicBezTo>
                    <a:cubicBezTo>
                      <a:pt x="4005575" y="4402457"/>
                      <a:pt x="3973410" y="4413114"/>
                      <a:pt x="3941725" y="4424733"/>
                    </a:cubicBezTo>
                    <a:cubicBezTo>
                      <a:pt x="3931355" y="4428477"/>
                      <a:pt x="3921561" y="4433854"/>
                      <a:pt x="3910999" y="4437119"/>
                    </a:cubicBezTo>
                    <a:cubicBezTo>
                      <a:pt x="3899573" y="4440671"/>
                      <a:pt x="3887285" y="4441727"/>
                      <a:pt x="3875859" y="4445280"/>
                    </a:cubicBezTo>
                    <a:cubicBezTo>
                      <a:pt x="3856847" y="4451136"/>
                      <a:pt x="3838412" y="4458626"/>
                      <a:pt x="3819401" y="4464579"/>
                    </a:cubicBezTo>
                    <a:cubicBezTo>
                      <a:pt x="3782723" y="4476005"/>
                      <a:pt x="3745949" y="4486951"/>
                      <a:pt x="3709176" y="4497800"/>
                    </a:cubicBezTo>
                    <a:cubicBezTo>
                      <a:pt x="3701303" y="4500105"/>
                      <a:pt x="3692757" y="4500393"/>
                      <a:pt x="3684981" y="4502889"/>
                    </a:cubicBezTo>
                    <a:cubicBezTo>
                      <a:pt x="3664337" y="4509610"/>
                      <a:pt x="3643789" y="4516907"/>
                      <a:pt x="3623338" y="4524300"/>
                    </a:cubicBezTo>
                    <a:cubicBezTo>
                      <a:pt x="3610953" y="4528813"/>
                      <a:pt x="3598854" y="4534382"/>
                      <a:pt x="3586373" y="4538702"/>
                    </a:cubicBezTo>
                    <a:cubicBezTo>
                      <a:pt x="3576387" y="4542159"/>
                      <a:pt x="3566113" y="4544847"/>
                      <a:pt x="3555743" y="4546960"/>
                    </a:cubicBezTo>
                    <a:cubicBezTo>
                      <a:pt x="3546814" y="4548785"/>
                      <a:pt x="3537501" y="4548592"/>
                      <a:pt x="3528667" y="4550801"/>
                    </a:cubicBezTo>
                    <a:cubicBezTo>
                      <a:pt x="3504759" y="4556753"/>
                      <a:pt x="3481140" y="4563475"/>
                      <a:pt x="3457424" y="4569811"/>
                    </a:cubicBezTo>
                    <a:cubicBezTo>
                      <a:pt x="3447919" y="4572308"/>
                      <a:pt x="3438221" y="4574133"/>
                      <a:pt x="3429003" y="4577301"/>
                    </a:cubicBezTo>
                    <a:cubicBezTo>
                      <a:pt x="3404327" y="4585654"/>
                      <a:pt x="3380036" y="4595159"/>
                      <a:pt x="3355264" y="4603033"/>
                    </a:cubicBezTo>
                    <a:cubicBezTo>
                      <a:pt x="3334717" y="4609562"/>
                      <a:pt x="3313593" y="4614266"/>
                      <a:pt x="3292757" y="4620027"/>
                    </a:cubicBezTo>
                    <a:cubicBezTo>
                      <a:pt x="3283924" y="4622524"/>
                      <a:pt x="3275475" y="4626077"/>
                      <a:pt x="3266643" y="4628188"/>
                    </a:cubicBezTo>
                    <a:cubicBezTo>
                      <a:pt x="3246863" y="4632990"/>
                      <a:pt x="3226796" y="4637022"/>
                      <a:pt x="3206921" y="4641823"/>
                    </a:cubicBezTo>
                    <a:cubicBezTo>
                      <a:pt x="3195590" y="4644607"/>
                      <a:pt x="3184645" y="4649600"/>
                      <a:pt x="3173123" y="4651425"/>
                    </a:cubicBezTo>
                    <a:cubicBezTo>
                      <a:pt x="3145759" y="4655745"/>
                      <a:pt x="3118203" y="4658817"/>
                      <a:pt x="3090646" y="4662274"/>
                    </a:cubicBezTo>
                    <a:cubicBezTo>
                      <a:pt x="3062227" y="4665826"/>
                      <a:pt x="3033902" y="4669571"/>
                      <a:pt x="3005480" y="4672739"/>
                    </a:cubicBezTo>
                    <a:cubicBezTo>
                      <a:pt x="2989926" y="4674372"/>
                      <a:pt x="2974275" y="4674660"/>
                      <a:pt x="2958721" y="4676196"/>
                    </a:cubicBezTo>
                    <a:cubicBezTo>
                      <a:pt x="2945087" y="4677541"/>
                      <a:pt x="2931549" y="4680037"/>
                      <a:pt x="2917915" y="4681670"/>
                    </a:cubicBezTo>
                    <a:cubicBezTo>
                      <a:pt x="2906105" y="4683013"/>
                      <a:pt x="2894199" y="4683781"/>
                      <a:pt x="2882389" y="4685126"/>
                    </a:cubicBezTo>
                    <a:cubicBezTo>
                      <a:pt x="2863475" y="4687334"/>
                      <a:pt x="2844655" y="4689831"/>
                      <a:pt x="2825837" y="4692135"/>
                    </a:cubicBezTo>
                    <a:cubicBezTo>
                      <a:pt x="2817964" y="4692999"/>
                      <a:pt x="2809706" y="4695399"/>
                      <a:pt x="2802313" y="4693960"/>
                    </a:cubicBezTo>
                    <a:cubicBezTo>
                      <a:pt x="2783686" y="4690310"/>
                      <a:pt x="2765347" y="4691367"/>
                      <a:pt x="2746816" y="4693863"/>
                    </a:cubicBezTo>
                    <a:cubicBezTo>
                      <a:pt x="2740479" y="4694728"/>
                      <a:pt x="2733662" y="4694535"/>
                      <a:pt x="2727517" y="4692903"/>
                    </a:cubicBezTo>
                    <a:cubicBezTo>
                      <a:pt x="2714939" y="4689638"/>
                      <a:pt x="2702745" y="4685029"/>
                      <a:pt x="2690359" y="4680997"/>
                    </a:cubicBezTo>
                    <a:cubicBezTo>
                      <a:pt x="2689014" y="4680517"/>
                      <a:pt x="2687382" y="4680421"/>
                      <a:pt x="2685943" y="4680133"/>
                    </a:cubicBezTo>
                    <a:cubicBezTo>
                      <a:pt x="2677781" y="4678500"/>
                      <a:pt x="2669717" y="4676868"/>
                      <a:pt x="2661554" y="4675428"/>
                    </a:cubicBezTo>
                    <a:cubicBezTo>
                      <a:pt x="2657138" y="4674660"/>
                      <a:pt x="2652625" y="4674564"/>
                      <a:pt x="2648208" y="4673892"/>
                    </a:cubicBezTo>
                    <a:cubicBezTo>
                      <a:pt x="2631118" y="4671203"/>
                      <a:pt x="2612299" y="4675716"/>
                      <a:pt x="2597512" y="4664099"/>
                    </a:cubicBezTo>
                    <a:cubicBezTo>
                      <a:pt x="2587911" y="4656609"/>
                      <a:pt x="2578597" y="4658338"/>
                      <a:pt x="2568324" y="4659490"/>
                    </a:cubicBezTo>
                    <a:cubicBezTo>
                      <a:pt x="2560547" y="4660354"/>
                      <a:pt x="2552577" y="4660065"/>
                      <a:pt x="2544704" y="4660162"/>
                    </a:cubicBezTo>
                    <a:cubicBezTo>
                      <a:pt x="2530878" y="4660449"/>
                      <a:pt x="2517052" y="4660546"/>
                      <a:pt x="2503225" y="4661026"/>
                    </a:cubicBezTo>
                    <a:cubicBezTo>
                      <a:pt x="2498808" y="4661218"/>
                      <a:pt x="2494297" y="4663619"/>
                      <a:pt x="2489975" y="4663235"/>
                    </a:cubicBezTo>
                    <a:cubicBezTo>
                      <a:pt x="2470004" y="4661410"/>
                      <a:pt x="2450033" y="4658529"/>
                      <a:pt x="2430061" y="4656897"/>
                    </a:cubicBezTo>
                    <a:cubicBezTo>
                      <a:pt x="2418732" y="4655938"/>
                      <a:pt x="2407114" y="4657761"/>
                      <a:pt x="2395880" y="4656417"/>
                    </a:cubicBezTo>
                    <a:cubicBezTo>
                      <a:pt x="2382919" y="4654881"/>
                      <a:pt x="2370245" y="4650945"/>
                      <a:pt x="2357378" y="4648544"/>
                    </a:cubicBezTo>
                    <a:cubicBezTo>
                      <a:pt x="2353826" y="4647872"/>
                      <a:pt x="2349889" y="4648736"/>
                      <a:pt x="2346145" y="4648928"/>
                    </a:cubicBezTo>
                    <a:cubicBezTo>
                      <a:pt x="2341920" y="4649120"/>
                      <a:pt x="2337791" y="4649504"/>
                      <a:pt x="2333567" y="4649600"/>
                    </a:cubicBezTo>
                    <a:cubicBezTo>
                      <a:pt x="2320700" y="4649793"/>
                      <a:pt x="2307835" y="4649504"/>
                      <a:pt x="2294968" y="4650177"/>
                    </a:cubicBezTo>
                    <a:cubicBezTo>
                      <a:pt x="2287095" y="4650561"/>
                      <a:pt x="2278839" y="4654497"/>
                      <a:pt x="2271540" y="4653057"/>
                    </a:cubicBezTo>
                    <a:cubicBezTo>
                      <a:pt x="2256659" y="4650272"/>
                      <a:pt x="2241776" y="4656513"/>
                      <a:pt x="2226895" y="4651329"/>
                    </a:cubicBezTo>
                    <a:cubicBezTo>
                      <a:pt x="2222285" y="4649793"/>
                      <a:pt x="2215948" y="4653633"/>
                      <a:pt x="2210379" y="4653825"/>
                    </a:cubicBezTo>
                    <a:cubicBezTo>
                      <a:pt x="2196457" y="4654305"/>
                      <a:pt x="2182535" y="4654209"/>
                      <a:pt x="2168613" y="4654113"/>
                    </a:cubicBezTo>
                    <a:cubicBezTo>
                      <a:pt x="2156131" y="4654017"/>
                      <a:pt x="2143168" y="4655361"/>
                      <a:pt x="2131167" y="4652673"/>
                    </a:cubicBezTo>
                    <a:cubicBezTo>
                      <a:pt x="2118588" y="4649793"/>
                      <a:pt x="2107259" y="4650177"/>
                      <a:pt x="2095065" y="4653441"/>
                    </a:cubicBezTo>
                    <a:cubicBezTo>
                      <a:pt x="2086711" y="4655649"/>
                      <a:pt x="2077878" y="4655938"/>
                      <a:pt x="2069237" y="4656609"/>
                    </a:cubicBezTo>
                    <a:cubicBezTo>
                      <a:pt x="2059924" y="4657377"/>
                      <a:pt x="2049650" y="4655361"/>
                      <a:pt x="2041201" y="4658529"/>
                    </a:cubicBezTo>
                    <a:cubicBezTo>
                      <a:pt x="2016044" y="4667939"/>
                      <a:pt x="1990216" y="4669955"/>
                      <a:pt x="1963909" y="4669955"/>
                    </a:cubicBezTo>
                    <a:cubicBezTo>
                      <a:pt x="1959107" y="4669955"/>
                      <a:pt x="1954210" y="4668612"/>
                      <a:pt x="1949603" y="4667171"/>
                    </a:cubicBezTo>
                    <a:cubicBezTo>
                      <a:pt x="1922717" y="4658529"/>
                      <a:pt x="1895737" y="4659297"/>
                      <a:pt x="1868373" y="4664578"/>
                    </a:cubicBezTo>
                    <a:cubicBezTo>
                      <a:pt x="1862708" y="4665731"/>
                      <a:pt x="1856372" y="4665923"/>
                      <a:pt x="1850707" y="4664771"/>
                    </a:cubicBezTo>
                    <a:cubicBezTo>
                      <a:pt x="1834768" y="4661410"/>
                      <a:pt x="1819309" y="4655841"/>
                      <a:pt x="1803275" y="4653441"/>
                    </a:cubicBezTo>
                    <a:cubicBezTo>
                      <a:pt x="1776775" y="4649504"/>
                      <a:pt x="1753828" y="4662754"/>
                      <a:pt x="1730112" y="4671396"/>
                    </a:cubicBezTo>
                    <a:cubicBezTo>
                      <a:pt x="1707548" y="4679557"/>
                      <a:pt x="1688345" y="4697992"/>
                      <a:pt x="1661652" y="4693863"/>
                    </a:cubicBezTo>
                    <a:cubicBezTo>
                      <a:pt x="1658965" y="4693479"/>
                      <a:pt x="1655988" y="4696071"/>
                      <a:pt x="1653011" y="4696744"/>
                    </a:cubicBezTo>
                    <a:cubicBezTo>
                      <a:pt x="1644850" y="4698568"/>
                      <a:pt x="1636689" y="4700776"/>
                      <a:pt x="1628431" y="4701641"/>
                    </a:cubicBezTo>
                    <a:cubicBezTo>
                      <a:pt x="1618350" y="4702793"/>
                      <a:pt x="1608076" y="4702409"/>
                      <a:pt x="1597995" y="4703369"/>
                    </a:cubicBezTo>
                    <a:cubicBezTo>
                      <a:pt x="1585032" y="4704521"/>
                      <a:pt x="1572263" y="4707593"/>
                      <a:pt x="1559396" y="4707593"/>
                    </a:cubicBezTo>
                    <a:cubicBezTo>
                      <a:pt x="1549026" y="4707593"/>
                      <a:pt x="1538753" y="4704041"/>
                      <a:pt x="1528480" y="4702312"/>
                    </a:cubicBezTo>
                    <a:cubicBezTo>
                      <a:pt x="1513981" y="4699912"/>
                      <a:pt x="1498042" y="4700584"/>
                      <a:pt x="1485272" y="4694439"/>
                    </a:cubicBezTo>
                    <a:cubicBezTo>
                      <a:pt x="1471639" y="4687910"/>
                      <a:pt x="1458676" y="4684934"/>
                      <a:pt x="1444562" y="4686950"/>
                    </a:cubicBezTo>
                    <a:cubicBezTo>
                      <a:pt x="1439857" y="4687622"/>
                      <a:pt x="1433808" y="4691655"/>
                      <a:pt x="1431696" y="4695783"/>
                    </a:cubicBezTo>
                    <a:cubicBezTo>
                      <a:pt x="1426991" y="4705001"/>
                      <a:pt x="1420559" y="4706634"/>
                      <a:pt x="1411821" y="4703464"/>
                    </a:cubicBezTo>
                    <a:cubicBezTo>
                      <a:pt x="1404236" y="4700776"/>
                      <a:pt x="1394922" y="4699432"/>
                      <a:pt x="1389738" y="4694247"/>
                    </a:cubicBezTo>
                    <a:cubicBezTo>
                      <a:pt x="1375047" y="4679557"/>
                      <a:pt x="1356324" y="4679077"/>
                      <a:pt x="1338081" y="4675141"/>
                    </a:cubicBezTo>
                    <a:cubicBezTo>
                      <a:pt x="1326945" y="4672739"/>
                      <a:pt x="1316574" y="4672644"/>
                      <a:pt x="1305436" y="4674276"/>
                    </a:cubicBezTo>
                    <a:cubicBezTo>
                      <a:pt x="1281241" y="4677925"/>
                      <a:pt x="1257717" y="4672739"/>
                      <a:pt x="1234481" y="4666115"/>
                    </a:cubicBezTo>
                    <a:cubicBezTo>
                      <a:pt x="1219118" y="4661698"/>
                      <a:pt x="1203372" y="4659010"/>
                      <a:pt x="1188106" y="4654497"/>
                    </a:cubicBezTo>
                    <a:cubicBezTo>
                      <a:pt x="1176680" y="4651041"/>
                      <a:pt x="1165255" y="4646912"/>
                      <a:pt x="1154790" y="4641343"/>
                    </a:cubicBezTo>
                    <a:cubicBezTo>
                      <a:pt x="1139618" y="4633181"/>
                      <a:pt x="1126369" y="4620891"/>
                      <a:pt x="1107069" y="4624156"/>
                    </a:cubicBezTo>
                    <a:cubicBezTo>
                      <a:pt x="1090074" y="4627036"/>
                      <a:pt x="1074713" y="4620988"/>
                      <a:pt x="1059158" y="4615227"/>
                    </a:cubicBezTo>
                    <a:cubicBezTo>
                      <a:pt x="1047732" y="4611002"/>
                      <a:pt x="1036308" y="4606681"/>
                      <a:pt x="1024496" y="4603993"/>
                    </a:cubicBezTo>
                    <a:cubicBezTo>
                      <a:pt x="1010478" y="4600824"/>
                      <a:pt x="994635" y="4602169"/>
                      <a:pt x="982153" y="4596311"/>
                    </a:cubicBezTo>
                    <a:cubicBezTo>
                      <a:pt x="969095" y="4590166"/>
                      <a:pt x="958246" y="4594295"/>
                      <a:pt x="946628" y="4596024"/>
                    </a:cubicBezTo>
                    <a:cubicBezTo>
                      <a:pt x="928097" y="4598712"/>
                      <a:pt x="909661" y="4603705"/>
                      <a:pt x="890939" y="4597368"/>
                    </a:cubicBezTo>
                    <a:cubicBezTo>
                      <a:pt x="868184" y="4589687"/>
                      <a:pt x="845620" y="4581430"/>
                      <a:pt x="822769" y="4574133"/>
                    </a:cubicBezTo>
                    <a:cubicBezTo>
                      <a:pt x="813934" y="4571347"/>
                      <a:pt x="804431" y="4570195"/>
                      <a:pt x="795212" y="4568947"/>
                    </a:cubicBezTo>
                    <a:cubicBezTo>
                      <a:pt x="786476" y="4567891"/>
                      <a:pt x="776010" y="4570579"/>
                      <a:pt x="769288" y="4566547"/>
                    </a:cubicBezTo>
                    <a:cubicBezTo>
                      <a:pt x="752005" y="4556178"/>
                      <a:pt x="734243" y="4551089"/>
                      <a:pt x="714271" y="4551089"/>
                    </a:cubicBezTo>
                    <a:cubicBezTo>
                      <a:pt x="706781" y="4551089"/>
                      <a:pt x="699484" y="4546768"/>
                      <a:pt x="691900" y="4545999"/>
                    </a:cubicBezTo>
                    <a:cubicBezTo>
                      <a:pt x="681529" y="4545040"/>
                      <a:pt x="669623" y="4542447"/>
                      <a:pt x="660598" y="4546096"/>
                    </a:cubicBezTo>
                    <a:cubicBezTo>
                      <a:pt x="639379" y="4554737"/>
                      <a:pt x="622193" y="4547536"/>
                      <a:pt x="603662" y="4538991"/>
                    </a:cubicBezTo>
                    <a:cubicBezTo>
                      <a:pt x="585418" y="4530541"/>
                      <a:pt x="566215" y="4523821"/>
                      <a:pt x="546821" y="4518251"/>
                    </a:cubicBezTo>
                    <a:cubicBezTo>
                      <a:pt x="539524" y="4516235"/>
                      <a:pt x="530787" y="4519596"/>
                      <a:pt x="522721" y="4520267"/>
                    </a:cubicBezTo>
                    <a:cubicBezTo>
                      <a:pt x="519840" y="4520460"/>
                      <a:pt x="516671" y="4520748"/>
                      <a:pt x="514080" y="4519788"/>
                    </a:cubicBezTo>
                    <a:cubicBezTo>
                      <a:pt x="489020" y="4510570"/>
                      <a:pt x="463575" y="4503561"/>
                      <a:pt x="436404" y="4508361"/>
                    </a:cubicBezTo>
                    <a:cubicBezTo>
                      <a:pt x="433908" y="4508842"/>
                      <a:pt x="431123" y="4507786"/>
                      <a:pt x="428626" y="4507114"/>
                    </a:cubicBezTo>
                    <a:cubicBezTo>
                      <a:pt x="416432" y="4503657"/>
                      <a:pt x="404526" y="4498184"/>
                      <a:pt x="392141" y="4496936"/>
                    </a:cubicBezTo>
                    <a:cubicBezTo>
                      <a:pt x="361608" y="4493864"/>
                      <a:pt x="330884" y="4492615"/>
                      <a:pt x="300157" y="4490599"/>
                    </a:cubicBezTo>
                    <a:cubicBezTo>
                      <a:pt x="298237" y="4490503"/>
                      <a:pt x="296221" y="4490503"/>
                      <a:pt x="294493" y="4489831"/>
                    </a:cubicBezTo>
                    <a:cubicBezTo>
                      <a:pt x="283163" y="4485702"/>
                      <a:pt x="273274" y="4487047"/>
                      <a:pt x="263671" y="4494919"/>
                    </a:cubicBezTo>
                    <a:cubicBezTo>
                      <a:pt x="259447" y="4498376"/>
                      <a:pt x="253686" y="4500200"/>
                      <a:pt x="248406" y="4502121"/>
                    </a:cubicBezTo>
                    <a:cubicBezTo>
                      <a:pt x="240628" y="4505002"/>
                      <a:pt x="232659" y="4507786"/>
                      <a:pt x="224594" y="4509610"/>
                    </a:cubicBezTo>
                    <a:cubicBezTo>
                      <a:pt x="216624" y="4511338"/>
                      <a:pt x="208079" y="4513738"/>
                      <a:pt x="200398" y="4512395"/>
                    </a:cubicBezTo>
                    <a:cubicBezTo>
                      <a:pt x="186572" y="4509994"/>
                      <a:pt x="173417" y="4504618"/>
                      <a:pt x="159783" y="4501064"/>
                    </a:cubicBezTo>
                    <a:cubicBezTo>
                      <a:pt x="155079" y="4499816"/>
                      <a:pt x="149893" y="4500009"/>
                      <a:pt x="144997" y="4499912"/>
                    </a:cubicBezTo>
                    <a:cubicBezTo>
                      <a:pt x="133763" y="4499625"/>
                      <a:pt x="122241" y="4502409"/>
                      <a:pt x="112064" y="4494440"/>
                    </a:cubicBezTo>
                    <a:cubicBezTo>
                      <a:pt x="102655" y="4486951"/>
                      <a:pt x="93148" y="4489158"/>
                      <a:pt x="83259" y="4494824"/>
                    </a:cubicBezTo>
                    <a:cubicBezTo>
                      <a:pt x="76154" y="4498857"/>
                      <a:pt x="68090" y="4502025"/>
                      <a:pt x="60120" y="4503561"/>
                    </a:cubicBezTo>
                    <a:cubicBezTo>
                      <a:pt x="49174" y="4505673"/>
                      <a:pt x="38324" y="4506538"/>
                      <a:pt x="26514" y="4505289"/>
                    </a:cubicBezTo>
                    <a:cubicBezTo>
                      <a:pt x="18161" y="4504425"/>
                      <a:pt x="11343" y="4504041"/>
                      <a:pt x="4814" y="4498952"/>
                    </a:cubicBezTo>
                    <a:cubicBezTo>
                      <a:pt x="3759" y="4498184"/>
                      <a:pt x="1839" y="4497992"/>
                      <a:pt x="398" y="4498089"/>
                    </a:cubicBezTo>
                    <a:lnTo>
                      <a:pt x="0" y="4498087"/>
                    </a:lnTo>
                    <a:close/>
                  </a:path>
                </a:pathLst>
              </a:cu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276" name="Freeform: Shape 78">
                <a:extLst>
                  <a:ext uri="{FF2B5EF4-FFF2-40B4-BE49-F238E27FC236}">
                    <a16:creationId xmlns:a16="http://schemas.microsoft.com/office/drawing/2014/main" id="{C9C14E68-C469-4A71-AF08-169DB545FC6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96001" y="841376"/>
                <a:ext cx="5260975" cy="4707593"/>
              </a:xfrm>
              <a:custGeom>
                <a:avLst/>
                <a:gdLst>
                  <a:gd name="connsiteX0" fmla="*/ 0 w 5260975"/>
                  <a:gd name="connsiteY0" fmla="*/ 0 h 4707593"/>
                  <a:gd name="connsiteX1" fmla="*/ 5260975 w 5260975"/>
                  <a:gd name="connsiteY1" fmla="*/ 0 h 4707593"/>
                  <a:gd name="connsiteX2" fmla="*/ 5260975 w 5260975"/>
                  <a:gd name="connsiteY2" fmla="*/ 3296937 h 4707593"/>
                  <a:gd name="connsiteX3" fmla="*/ 5260975 w 5260975"/>
                  <a:gd name="connsiteY3" fmla="*/ 3518571 h 4707593"/>
                  <a:gd name="connsiteX4" fmla="*/ 5226503 w 5260975"/>
                  <a:gd name="connsiteY4" fmla="*/ 3534000 h 4707593"/>
                  <a:gd name="connsiteX5" fmla="*/ 5206341 w 5260975"/>
                  <a:gd name="connsiteY5" fmla="*/ 3542065 h 4707593"/>
                  <a:gd name="connsiteX6" fmla="*/ 5123287 w 5260975"/>
                  <a:gd name="connsiteY6" fmla="*/ 3594010 h 4707593"/>
                  <a:gd name="connsiteX7" fmla="*/ 5048107 w 5260975"/>
                  <a:gd name="connsiteY7" fmla="*/ 3658244 h 4707593"/>
                  <a:gd name="connsiteX8" fmla="*/ 4992899 w 5260975"/>
                  <a:gd name="connsiteY8" fmla="*/ 3734479 h 4707593"/>
                  <a:gd name="connsiteX9" fmla="*/ 4977440 w 5260975"/>
                  <a:gd name="connsiteY9" fmla="*/ 3752627 h 4707593"/>
                  <a:gd name="connsiteX10" fmla="*/ 4935193 w 5260975"/>
                  <a:gd name="connsiteY10" fmla="*/ 3775382 h 4707593"/>
                  <a:gd name="connsiteX11" fmla="*/ 4897844 w 5260975"/>
                  <a:gd name="connsiteY11" fmla="*/ 3792472 h 4707593"/>
                  <a:gd name="connsiteX12" fmla="*/ 4870767 w 5260975"/>
                  <a:gd name="connsiteY12" fmla="*/ 3811388 h 4707593"/>
                  <a:gd name="connsiteX13" fmla="*/ 4847916 w 5260975"/>
                  <a:gd name="connsiteY13" fmla="*/ 3828767 h 4707593"/>
                  <a:gd name="connsiteX14" fmla="*/ 4796163 w 5260975"/>
                  <a:gd name="connsiteY14" fmla="*/ 3873702 h 4707593"/>
                  <a:gd name="connsiteX15" fmla="*/ 4738843 w 5260975"/>
                  <a:gd name="connsiteY15" fmla="*/ 3911628 h 4707593"/>
                  <a:gd name="connsiteX16" fmla="*/ 4692755 w 5260975"/>
                  <a:gd name="connsiteY16" fmla="*/ 3958099 h 4707593"/>
                  <a:gd name="connsiteX17" fmla="*/ 4673744 w 5260975"/>
                  <a:gd name="connsiteY17" fmla="*/ 3983255 h 4707593"/>
                  <a:gd name="connsiteX18" fmla="*/ 4633801 w 5260975"/>
                  <a:gd name="connsiteY18" fmla="*/ 4000442 h 4707593"/>
                  <a:gd name="connsiteX19" fmla="*/ 4590499 w 5260975"/>
                  <a:gd name="connsiteY19" fmla="*/ 4027326 h 4707593"/>
                  <a:gd name="connsiteX20" fmla="*/ 4559773 w 5260975"/>
                  <a:gd name="connsiteY20" fmla="*/ 4054018 h 4707593"/>
                  <a:gd name="connsiteX21" fmla="*/ 4536059 w 5260975"/>
                  <a:gd name="connsiteY21" fmla="*/ 4071877 h 4707593"/>
                  <a:gd name="connsiteX22" fmla="*/ 4502549 w 5260975"/>
                  <a:gd name="connsiteY22" fmla="*/ 4089832 h 4707593"/>
                  <a:gd name="connsiteX23" fmla="*/ 4468944 w 5260975"/>
                  <a:gd name="connsiteY23" fmla="*/ 4113356 h 4707593"/>
                  <a:gd name="connsiteX24" fmla="*/ 4452622 w 5260975"/>
                  <a:gd name="connsiteY24" fmla="*/ 4127854 h 4707593"/>
                  <a:gd name="connsiteX25" fmla="*/ 4421032 w 5260975"/>
                  <a:gd name="connsiteY25" fmla="*/ 4151953 h 4707593"/>
                  <a:gd name="connsiteX26" fmla="*/ 4388483 w 5260975"/>
                  <a:gd name="connsiteY26" fmla="*/ 4174421 h 4707593"/>
                  <a:gd name="connsiteX27" fmla="*/ 4327321 w 5260975"/>
                  <a:gd name="connsiteY27" fmla="*/ 4200153 h 4707593"/>
                  <a:gd name="connsiteX28" fmla="*/ 4271633 w 5260975"/>
                  <a:gd name="connsiteY28" fmla="*/ 4237983 h 4707593"/>
                  <a:gd name="connsiteX29" fmla="*/ 4227465 w 5260975"/>
                  <a:gd name="connsiteY29" fmla="*/ 4265635 h 4707593"/>
                  <a:gd name="connsiteX30" fmla="*/ 4201733 w 5260975"/>
                  <a:gd name="connsiteY30" fmla="*/ 4283783 h 4707593"/>
                  <a:gd name="connsiteX31" fmla="*/ 4154494 w 5260975"/>
                  <a:gd name="connsiteY31" fmla="*/ 4324301 h 4707593"/>
                  <a:gd name="connsiteX32" fmla="*/ 4081234 w 5260975"/>
                  <a:gd name="connsiteY32" fmla="*/ 4366931 h 4707593"/>
                  <a:gd name="connsiteX33" fmla="*/ 4036971 w 5260975"/>
                  <a:gd name="connsiteY33" fmla="*/ 4389975 h 4707593"/>
                  <a:gd name="connsiteX34" fmla="*/ 3941725 w 5260975"/>
                  <a:gd name="connsiteY34" fmla="*/ 4424733 h 4707593"/>
                  <a:gd name="connsiteX35" fmla="*/ 3910999 w 5260975"/>
                  <a:gd name="connsiteY35" fmla="*/ 4437119 h 4707593"/>
                  <a:gd name="connsiteX36" fmla="*/ 3875859 w 5260975"/>
                  <a:gd name="connsiteY36" fmla="*/ 4445280 h 4707593"/>
                  <a:gd name="connsiteX37" fmla="*/ 3819401 w 5260975"/>
                  <a:gd name="connsiteY37" fmla="*/ 4464579 h 4707593"/>
                  <a:gd name="connsiteX38" fmla="*/ 3709176 w 5260975"/>
                  <a:gd name="connsiteY38" fmla="*/ 4497800 h 4707593"/>
                  <a:gd name="connsiteX39" fmla="*/ 3684981 w 5260975"/>
                  <a:gd name="connsiteY39" fmla="*/ 4502889 h 4707593"/>
                  <a:gd name="connsiteX40" fmla="*/ 3623338 w 5260975"/>
                  <a:gd name="connsiteY40" fmla="*/ 4524300 h 4707593"/>
                  <a:gd name="connsiteX41" fmla="*/ 3586373 w 5260975"/>
                  <a:gd name="connsiteY41" fmla="*/ 4538702 h 4707593"/>
                  <a:gd name="connsiteX42" fmla="*/ 3555743 w 5260975"/>
                  <a:gd name="connsiteY42" fmla="*/ 4546960 h 4707593"/>
                  <a:gd name="connsiteX43" fmla="*/ 3528667 w 5260975"/>
                  <a:gd name="connsiteY43" fmla="*/ 4550801 h 4707593"/>
                  <a:gd name="connsiteX44" fmla="*/ 3457424 w 5260975"/>
                  <a:gd name="connsiteY44" fmla="*/ 4569811 h 4707593"/>
                  <a:gd name="connsiteX45" fmla="*/ 3429003 w 5260975"/>
                  <a:gd name="connsiteY45" fmla="*/ 4577301 h 4707593"/>
                  <a:gd name="connsiteX46" fmla="*/ 3355264 w 5260975"/>
                  <a:gd name="connsiteY46" fmla="*/ 4603033 h 4707593"/>
                  <a:gd name="connsiteX47" fmla="*/ 3292757 w 5260975"/>
                  <a:gd name="connsiteY47" fmla="*/ 4620027 h 4707593"/>
                  <a:gd name="connsiteX48" fmla="*/ 3266643 w 5260975"/>
                  <a:gd name="connsiteY48" fmla="*/ 4628188 h 4707593"/>
                  <a:gd name="connsiteX49" fmla="*/ 3206921 w 5260975"/>
                  <a:gd name="connsiteY49" fmla="*/ 4641823 h 4707593"/>
                  <a:gd name="connsiteX50" fmla="*/ 3173123 w 5260975"/>
                  <a:gd name="connsiteY50" fmla="*/ 4651425 h 4707593"/>
                  <a:gd name="connsiteX51" fmla="*/ 3090646 w 5260975"/>
                  <a:gd name="connsiteY51" fmla="*/ 4662274 h 4707593"/>
                  <a:gd name="connsiteX52" fmla="*/ 3005480 w 5260975"/>
                  <a:gd name="connsiteY52" fmla="*/ 4672739 h 4707593"/>
                  <a:gd name="connsiteX53" fmla="*/ 2958721 w 5260975"/>
                  <a:gd name="connsiteY53" fmla="*/ 4676196 h 4707593"/>
                  <a:gd name="connsiteX54" fmla="*/ 2917915 w 5260975"/>
                  <a:gd name="connsiteY54" fmla="*/ 4681670 h 4707593"/>
                  <a:gd name="connsiteX55" fmla="*/ 2882389 w 5260975"/>
                  <a:gd name="connsiteY55" fmla="*/ 4685126 h 4707593"/>
                  <a:gd name="connsiteX56" fmla="*/ 2825837 w 5260975"/>
                  <a:gd name="connsiteY56" fmla="*/ 4692135 h 4707593"/>
                  <a:gd name="connsiteX57" fmla="*/ 2802313 w 5260975"/>
                  <a:gd name="connsiteY57" fmla="*/ 4693960 h 4707593"/>
                  <a:gd name="connsiteX58" fmla="*/ 2746816 w 5260975"/>
                  <a:gd name="connsiteY58" fmla="*/ 4693863 h 4707593"/>
                  <a:gd name="connsiteX59" fmla="*/ 2727517 w 5260975"/>
                  <a:gd name="connsiteY59" fmla="*/ 4692903 h 4707593"/>
                  <a:gd name="connsiteX60" fmla="*/ 2690359 w 5260975"/>
                  <a:gd name="connsiteY60" fmla="*/ 4680997 h 4707593"/>
                  <a:gd name="connsiteX61" fmla="*/ 2685943 w 5260975"/>
                  <a:gd name="connsiteY61" fmla="*/ 4680133 h 4707593"/>
                  <a:gd name="connsiteX62" fmla="*/ 2661554 w 5260975"/>
                  <a:gd name="connsiteY62" fmla="*/ 4675428 h 4707593"/>
                  <a:gd name="connsiteX63" fmla="*/ 2648208 w 5260975"/>
                  <a:gd name="connsiteY63" fmla="*/ 4673892 h 4707593"/>
                  <a:gd name="connsiteX64" fmla="*/ 2597512 w 5260975"/>
                  <a:gd name="connsiteY64" fmla="*/ 4664099 h 4707593"/>
                  <a:gd name="connsiteX65" fmla="*/ 2568324 w 5260975"/>
                  <a:gd name="connsiteY65" fmla="*/ 4659490 h 4707593"/>
                  <a:gd name="connsiteX66" fmla="*/ 2544704 w 5260975"/>
                  <a:gd name="connsiteY66" fmla="*/ 4660162 h 4707593"/>
                  <a:gd name="connsiteX67" fmla="*/ 2503225 w 5260975"/>
                  <a:gd name="connsiteY67" fmla="*/ 4661026 h 4707593"/>
                  <a:gd name="connsiteX68" fmla="*/ 2489975 w 5260975"/>
                  <a:gd name="connsiteY68" fmla="*/ 4663235 h 4707593"/>
                  <a:gd name="connsiteX69" fmla="*/ 2430061 w 5260975"/>
                  <a:gd name="connsiteY69" fmla="*/ 4656897 h 4707593"/>
                  <a:gd name="connsiteX70" fmla="*/ 2395880 w 5260975"/>
                  <a:gd name="connsiteY70" fmla="*/ 4656417 h 4707593"/>
                  <a:gd name="connsiteX71" fmla="*/ 2357378 w 5260975"/>
                  <a:gd name="connsiteY71" fmla="*/ 4648544 h 4707593"/>
                  <a:gd name="connsiteX72" fmla="*/ 2346145 w 5260975"/>
                  <a:gd name="connsiteY72" fmla="*/ 4648928 h 4707593"/>
                  <a:gd name="connsiteX73" fmla="*/ 2333567 w 5260975"/>
                  <a:gd name="connsiteY73" fmla="*/ 4649600 h 4707593"/>
                  <a:gd name="connsiteX74" fmla="*/ 2294968 w 5260975"/>
                  <a:gd name="connsiteY74" fmla="*/ 4650177 h 4707593"/>
                  <a:gd name="connsiteX75" fmla="*/ 2271540 w 5260975"/>
                  <a:gd name="connsiteY75" fmla="*/ 4653057 h 4707593"/>
                  <a:gd name="connsiteX76" fmla="*/ 2226895 w 5260975"/>
                  <a:gd name="connsiteY76" fmla="*/ 4651329 h 4707593"/>
                  <a:gd name="connsiteX77" fmla="*/ 2210379 w 5260975"/>
                  <a:gd name="connsiteY77" fmla="*/ 4653825 h 4707593"/>
                  <a:gd name="connsiteX78" fmla="*/ 2168613 w 5260975"/>
                  <a:gd name="connsiteY78" fmla="*/ 4654113 h 4707593"/>
                  <a:gd name="connsiteX79" fmla="*/ 2131167 w 5260975"/>
                  <a:gd name="connsiteY79" fmla="*/ 4652673 h 4707593"/>
                  <a:gd name="connsiteX80" fmla="*/ 2095065 w 5260975"/>
                  <a:gd name="connsiteY80" fmla="*/ 4653441 h 4707593"/>
                  <a:gd name="connsiteX81" fmla="*/ 2069237 w 5260975"/>
                  <a:gd name="connsiteY81" fmla="*/ 4656609 h 4707593"/>
                  <a:gd name="connsiteX82" fmla="*/ 2041201 w 5260975"/>
                  <a:gd name="connsiteY82" fmla="*/ 4658529 h 4707593"/>
                  <a:gd name="connsiteX83" fmla="*/ 1963909 w 5260975"/>
                  <a:gd name="connsiteY83" fmla="*/ 4669955 h 4707593"/>
                  <a:gd name="connsiteX84" fmla="*/ 1949603 w 5260975"/>
                  <a:gd name="connsiteY84" fmla="*/ 4667171 h 4707593"/>
                  <a:gd name="connsiteX85" fmla="*/ 1868373 w 5260975"/>
                  <a:gd name="connsiteY85" fmla="*/ 4664578 h 4707593"/>
                  <a:gd name="connsiteX86" fmla="*/ 1850707 w 5260975"/>
                  <a:gd name="connsiteY86" fmla="*/ 4664771 h 4707593"/>
                  <a:gd name="connsiteX87" fmla="*/ 1803275 w 5260975"/>
                  <a:gd name="connsiteY87" fmla="*/ 4653441 h 4707593"/>
                  <a:gd name="connsiteX88" fmla="*/ 1730112 w 5260975"/>
                  <a:gd name="connsiteY88" fmla="*/ 4671396 h 4707593"/>
                  <a:gd name="connsiteX89" fmla="*/ 1661652 w 5260975"/>
                  <a:gd name="connsiteY89" fmla="*/ 4693863 h 4707593"/>
                  <a:gd name="connsiteX90" fmla="*/ 1653011 w 5260975"/>
                  <a:gd name="connsiteY90" fmla="*/ 4696744 h 4707593"/>
                  <a:gd name="connsiteX91" fmla="*/ 1628431 w 5260975"/>
                  <a:gd name="connsiteY91" fmla="*/ 4701641 h 4707593"/>
                  <a:gd name="connsiteX92" fmla="*/ 1597995 w 5260975"/>
                  <a:gd name="connsiteY92" fmla="*/ 4703369 h 4707593"/>
                  <a:gd name="connsiteX93" fmla="*/ 1559396 w 5260975"/>
                  <a:gd name="connsiteY93" fmla="*/ 4707593 h 4707593"/>
                  <a:gd name="connsiteX94" fmla="*/ 1528480 w 5260975"/>
                  <a:gd name="connsiteY94" fmla="*/ 4702312 h 4707593"/>
                  <a:gd name="connsiteX95" fmla="*/ 1485272 w 5260975"/>
                  <a:gd name="connsiteY95" fmla="*/ 4694439 h 4707593"/>
                  <a:gd name="connsiteX96" fmla="*/ 1444562 w 5260975"/>
                  <a:gd name="connsiteY96" fmla="*/ 4686950 h 4707593"/>
                  <a:gd name="connsiteX97" fmla="*/ 1431696 w 5260975"/>
                  <a:gd name="connsiteY97" fmla="*/ 4695783 h 4707593"/>
                  <a:gd name="connsiteX98" fmla="*/ 1411821 w 5260975"/>
                  <a:gd name="connsiteY98" fmla="*/ 4703464 h 4707593"/>
                  <a:gd name="connsiteX99" fmla="*/ 1389738 w 5260975"/>
                  <a:gd name="connsiteY99" fmla="*/ 4694247 h 4707593"/>
                  <a:gd name="connsiteX100" fmla="*/ 1338081 w 5260975"/>
                  <a:gd name="connsiteY100" fmla="*/ 4675141 h 4707593"/>
                  <a:gd name="connsiteX101" fmla="*/ 1305436 w 5260975"/>
                  <a:gd name="connsiteY101" fmla="*/ 4674276 h 4707593"/>
                  <a:gd name="connsiteX102" fmla="*/ 1234481 w 5260975"/>
                  <a:gd name="connsiteY102" fmla="*/ 4666115 h 4707593"/>
                  <a:gd name="connsiteX103" fmla="*/ 1188106 w 5260975"/>
                  <a:gd name="connsiteY103" fmla="*/ 4654497 h 4707593"/>
                  <a:gd name="connsiteX104" fmla="*/ 1154790 w 5260975"/>
                  <a:gd name="connsiteY104" fmla="*/ 4641343 h 4707593"/>
                  <a:gd name="connsiteX105" fmla="*/ 1107069 w 5260975"/>
                  <a:gd name="connsiteY105" fmla="*/ 4624156 h 4707593"/>
                  <a:gd name="connsiteX106" fmla="*/ 1059158 w 5260975"/>
                  <a:gd name="connsiteY106" fmla="*/ 4615227 h 4707593"/>
                  <a:gd name="connsiteX107" fmla="*/ 1024496 w 5260975"/>
                  <a:gd name="connsiteY107" fmla="*/ 4603993 h 4707593"/>
                  <a:gd name="connsiteX108" fmla="*/ 982153 w 5260975"/>
                  <a:gd name="connsiteY108" fmla="*/ 4596311 h 4707593"/>
                  <a:gd name="connsiteX109" fmla="*/ 946628 w 5260975"/>
                  <a:gd name="connsiteY109" fmla="*/ 4596024 h 4707593"/>
                  <a:gd name="connsiteX110" fmla="*/ 890939 w 5260975"/>
                  <a:gd name="connsiteY110" fmla="*/ 4597368 h 4707593"/>
                  <a:gd name="connsiteX111" fmla="*/ 822769 w 5260975"/>
                  <a:gd name="connsiteY111" fmla="*/ 4574133 h 4707593"/>
                  <a:gd name="connsiteX112" fmla="*/ 795212 w 5260975"/>
                  <a:gd name="connsiteY112" fmla="*/ 4568947 h 4707593"/>
                  <a:gd name="connsiteX113" fmla="*/ 769288 w 5260975"/>
                  <a:gd name="connsiteY113" fmla="*/ 4566547 h 4707593"/>
                  <a:gd name="connsiteX114" fmla="*/ 714271 w 5260975"/>
                  <a:gd name="connsiteY114" fmla="*/ 4551089 h 4707593"/>
                  <a:gd name="connsiteX115" fmla="*/ 691900 w 5260975"/>
                  <a:gd name="connsiteY115" fmla="*/ 4545999 h 4707593"/>
                  <a:gd name="connsiteX116" fmla="*/ 660598 w 5260975"/>
                  <a:gd name="connsiteY116" fmla="*/ 4546096 h 4707593"/>
                  <a:gd name="connsiteX117" fmla="*/ 603662 w 5260975"/>
                  <a:gd name="connsiteY117" fmla="*/ 4538991 h 4707593"/>
                  <a:gd name="connsiteX118" fmla="*/ 546821 w 5260975"/>
                  <a:gd name="connsiteY118" fmla="*/ 4518251 h 4707593"/>
                  <a:gd name="connsiteX119" fmla="*/ 522721 w 5260975"/>
                  <a:gd name="connsiteY119" fmla="*/ 4520267 h 4707593"/>
                  <a:gd name="connsiteX120" fmla="*/ 514080 w 5260975"/>
                  <a:gd name="connsiteY120" fmla="*/ 4519788 h 4707593"/>
                  <a:gd name="connsiteX121" fmla="*/ 436404 w 5260975"/>
                  <a:gd name="connsiteY121" fmla="*/ 4508361 h 4707593"/>
                  <a:gd name="connsiteX122" fmla="*/ 428626 w 5260975"/>
                  <a:gd name="connsiteY122" fmla="*/ 4507114 h 4707593"/>
                  <a:gd name="connsiteX123" fmla="*/ 392141 w 5260975"/>
                  <a:gd name="connsiteY123" fmla="*/ 4496936 h 4707593"/>
                  <a:gd name="connsiteX124" fmla="*/ 300157 w 5260975"/>
                  <a:gd name="connsiteY124" fmla="*/ 4490599 h 4707593"/>
                  <a:gd name="connsiteX125" fmla="*/ 294493 w 5260975"/>
                  <a:gd name="connsiteY125" fmla="*/ 4489831 h 4707593"/>
                  <a:gd name="connsiteX126" fmla="*/ 263671 w 5260975"/>
                  <a:gd name="connsiteY126" fmla="*/ 4494919 h 4707593"/>
                  <a:gd name="connsiteX127" fmla="*/ 248406 w 5260975"/>
                  <a:gd name="connsiteY127" fmla="*/ 4502121 h 4707593"/>
                  <a:gd name="connsiteX128" fmla="*/ 224594 w 5260975"/>
                  <a:gd name="connsiteY128" fmla="*/ 4509610 h 4707593"/>
                  <a:gd name="connsiteX129" fmla="*/ 200398 w 5260975"/>
                  <a:gd name="connsiteY129" fmla="*/ 4512395 h 4707593"/>
                  <a:gd name="connsiteX130" fmla="*/ 159783 w 5260975"/>
                  <a:gd name="connsiteY130" fmla="*/ 4501064 h 4707593"/>
                  <a:gd name="connsiteX131" fmla="*/ 144997 w 5260975"/>
                  <a:gd name="connsiteY131" fmla="*/ 4499912 h 4707593"/>
                  <a:gd name="connsiteX132" fmla="*/ 112064 w 5260975"/>
                  <a:gd name="connsiteY132" fmla="*/ 4494440 h 4707593"/>
                  <a:gd name="connsiteX133" fmla="*/ 83259 w 5260975"/>
                  <a:gd name="connsiteY133" fmla="*/ 4494824 h 4707593"/>
                  <a:gd name="connsiteX134" fmla="*/ 60120 w 5260975"/>
                  <a:gd name="connsiteY134" fmla="*/ 4503561 h 4707593"/>
                  <a:gd name="connsiteX135" fmla="*/ 26514 w 5260975"/>
                  <a:gd name="connsiteY135" fmla="*/ 4505289 h 4707593"/>
                  <a:gd name="connsiteX136" fmla="*/ 4814 w 5260975"/>
                  <a:gd name="connsiteY136" fmla="*/ 4498952 h 4707593"/>
                  <a:gd name="connsiteX137" fmla="*/ 398 w 5260975"/>
                  <a:gd name="connsiteY137" fmla="*/ 4498089 h 4707593"/>
                  <a:gd name="connsiteX138" fmla="*/ 0 w 5260975"/>
                  <a:gd name="connsiteY138" fmla="*/ 4498087 h 4707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Lst>
                <a:rect l="l" t="t" r="r" b="b"/>
                <a:pathLst>
                  <a:path w="5260975" h="4707593">
                    <a:moveTo>
                      <a:pt x="0" y="0"/>
                    </a:moveTo>
                    <a:lnTo>
                      <a:pt x="5260975" y="0"/>
                    </a:lnTo>
                    <a:lnTo>
                      <a:pt x="5260975" y="3296937"/>
                    </a:lnTo>
                    <a:lnTo>
                      <a:pt x="5260975" y="3518571"/>
                    </a:lnTo>
                    <a:lnTo>
                      <a:pt x="5226503" y="3534000"/>
                    </a:lnTo>
                    <a:cubicBezTo>
                      <a:pt x="5219783" y="3536785"/>
                      <a:pt x="5212389" y="3538321"/>
                      <a:pt x="5206341" y="3542065"/>
                    </a:cubicBezTo>
                    <a:cubicBezTo>
                      <a:pt x="5178495" y="3559156"/>
                      <a:pt x="5151515" y="3577591"/>
                      <a:pt x="5123287" y="3594010"/>
                    </a:cubicBezTo>
                    <a:cubicBezTo>
                      <a:pt x="5094195" y="3611004"/>
                      <a:pt x="5068175" y="3631071"/>
                      <a:pt x="5048107" y="3658244"/>
                    </a:cubicBezTo>
                    <a:cubicBezTo>
                      <a:pt x="5029480" y="3683496"/>
                      <a:pt x="5011429" y="3709131"/>
                      <a:pt x="4992899" y="3734479"/>
                    </a:cubicBezTo>
                    <a:cubicBezTo>
                      <a:pt x="4988194" y="3740912"/>
                      <a:pt x="4983873" y="3748498"/>
                      <a:pt x="4977440" y="3752627"/>
                    </a:cubicBezTo>
                    <a:cubicBezTo>
                      <a:pt x="4964094" y="3761268"/>
                      <a:pt x="4949499" y="3768277"/>
                      <a:pt x="4935193" y="3775382"/>
                    </a:cubicBezTo>
                    <a:cubicBezTo>
                      <a:pt x="4922903" y="3781431"/>
                      <a:pt x="4909845" y="3785943"/>
                      <a:pt x="4897844" y="3792472"/>
                    </a:cubicBezTo>
                    <a:cubicBezTo>
                      <a:pt x="4888243" y="3797658"/>
                      <a:pt x="4879697" y="3804859"/>
                      <a:pt x="4870767" y="3811388"/>
                    </a:cubicBezTo>
                    <a:cubicBezTo>
                      <a:pt x="4862990" y="3817052"/>
                      <a:pt x="4854445" y="3821949"/>
                      <a:pt x="4847916" y="3828767"/>
                    </a:cubicBezTo>
                    <a:cubicBezTo>
                      <a:pt x="4831977" y="3845281"/>
                      <a:pt x="4815942" y="3861508"/>
                      <a:pt x="4796163" y="3873702"/>
                    </a:cubicBezTo>
                    <a:cubicBezTo>
                      <a:pt x="4776672" y="3885799"/>
                      <a:pt x="4758237" y="3899338"/>
                      <a:pt x="4738843" y="3911628"/>
                    </a:cubicBezTo>
                    <a:cubicBezTo>
                      <a:pt x="4719831" y="3923630"/>
                      <a:pt x="4702645" y="3936783"/>
                      <a:pt x="4692755" y="3958099"/>
                    </a:cubicBezTo>
                    <a:cubicBezTo>
                      <a:pt x="4688339" y="3967508"/>
                      <a:pt x="4682097" y="3977782"/>
                      <a:pt x="4673744" y="3983255"/>
                    </a:cubicBezTo>
                    <a:cubicBezTo>
                      <a:pt x="4661838" y="3991032"/>
                      <a:pt x="4646764" y="3993817"/>
                      <a:pt x="4633801" y="4000442"/>
                    </a:cubicBezTo>
                    <a:cubicBezTo>
                      <a:pt x="4618535" y="4008219"/>
                      <a:pt x="4600869" y="4014940"/>
                      <a:pt x="4590499" y="4027326"/>
                    </a:cubicBezTo>
                    <a:cubicBezTo>
                      <a:pt x="4581281" y="4038368"/>
                      <a:pt x="4571968" y="4047009"/>
                      <a:pt x="4559773" y="4054018"/>
                    </a:cubicBezTo>
                    <a:cubicBezTo>
                      <a:pt x="4551229" y="4058915"/>
                      <a:pt x="4544892" y="4067844"/>
                      <a:pt x="4536059" y="4071877"/>
                    </a:cubicBezTo>
                    <a:cubicBezTo>
                      <a:pt x="4524441" y="4077254"/>
                      <a:pt x="4512727" y="4081479"/>
                      <a:pt x="4502549" y="4089832"/>
                    </a:cubicBezTo>
                    <a:cubicBezTo>
                      <a:pt x="4491987" y="4098473"/>
                      <a:pt x="4479986" y="4105290"/>
                      <a:pt x="4468944" y="4113356"/>
                    </a:cubicBezTo>
                    <a:cubicBezTo>
                      <a:pt x="4463087" y="4117676"/>
                      <a:pt x="4458286" y="4123341"/>
                      <a:pt x="4452622" y="4127854"/>
                    </a:cubicBezTo>
                    <a:cubicBezTo>
                      <a:pt x="4442252" y="4136111"/>
                      <a:pt x="4431690" y="4144176"/>
                      <a:pt x="4421032" y="4151953"/>
                    </a:cubicBezTo>
                    <a:cubicBezTo>
                      <a:pt x="4410375" y="4159731"/>
                      <a:pt x="4400197" y="4168756"/>
                      <a:pt x="4388483" y="4174421"/>
                    </a:cubicBezTo>
                    <a:cubicBezTo>
                      <a:pt x="4368513" y="4184023"/>
                      <a:pt x="4346717" y="4189784"/>
                      <a:pt x="4327321" y="4200153"/>
                    </a:cubicBezTo>
                    <a:cubicBezTo>
                      <a:pt x="4307639" y="4210714"/>
                      <a:pt x="4289107" y="4223965"/>
                      <a:pt x="4271633" y="4237983"/>
                    </a:cubicBezTo>
                    <a:cubicBezTo>
                      <a:pt x="4257807" y="4249025"/>
                      <a:pt x="4244845" y="4259971"/>
                      <a:pt x="4227465" y="4265635"/>
                    </a:cubicBezTo>
                    <a:cubicBezTo>
                      <a:pt x="4217768" y="4268804"/>
                      <a:pt x="4207591" y="4275717"/>
                      <a:pt x="4201733" y="4283783"/>
                    </a:cubicBezTo>
                    <a:cubicBezTo>
                      <a:pt x="4189059" y="4301353"/>
                      <a:pt x="4172833" y="4313739"/>
                      <a:pt x="4154494" y="4324301"/>
                    </a:cubicBezTo>
                    <a:cubicBezTo>
                      <a:pt x="4130010" y="4338511"/>
                      <a:pt x="4105814" y="4353009"/>
                      <a:pt x="4081234" y="4366931"/>
                    </a:cubicBezTo>
                    <a:cubicBezTo>
                      <a:pt x="4066737" y="4375189"/>
                      <a:pt x="4052335" y="4383926"/>
                      <a:pt x="4036971" y="4389975"/>
                    </a:cubicBezTo>
                    <a:cubicBezTo>
                      <a:pt x="4005575" y="4402457"/>
                      <a:pt x="3973410" y="4413114"/>
                      <a:pt x="3941725" y="4424733"/>
                    </a:cubicBezTo>
                    <a:cubicBezTo>
                      <a:pt x="3931355" y="4428477"/>
                      <a:pt x="3921561" y="4433854"/>
                      <a:pt x="3910999" y="4437119"/>
                    </a:cubicBezTo>
                    <a:cubicBezTo>
                      <a:pt x="3899573" y="4440671"/>
                      <a:pt x="3887285" y="4441727"/>
                      <a:pt x="3875859" y="4445280"/>
                    </a:cubicBezTo>
                    <a:cubicBezTo>
                      <a:pt x="3856847" y="4451136"/>
                      <a:pt x="3838412" y="4458626"/>
                      <a:pt x="3819401" y="4464579"/>
                    </a:cubicBezTo>
                    <a:cubicBezTo>
                      <a:pt x="3782723" y="4476005"/>
                      <a:pt x="3745949" y="4486951"/>
                      <a:pt x="3709176" y="4497800"/>
                    </a:cubicBezTo>
                    <a:cubicBezTo>
                      <a:pt x="3701303" y="4500105"/>
                      <a:pt x="3692757" y="4500393"/>
                      <a:pt x="3684981" y="4502889"/>
                    </a:cubicBezTo>
                    <a:cubicBezTo>
                      <a:pt x="3664337" y="4509610"/>
                      <a:pt x="3643789" y="4516907"/>
                      <a:pt x="3623338" y="4524300"/>
                    </a:cubicBezTo>
                    <a:cubicBezTo>
                      <a:pt x="3610953" y="4528813"/>
                      <a:pt x="3598854" y="4534382"/>
                      <a:pt x="3586373" y="4538702"/>
                    </a:cubicBezTo>
                    <a:cubicBezTo>
                      <a:pt x="3576387" y="4542159"/>
                      <a:pt x="3566113" y="4544847"/>
                      <a:pt x="3555743" y="4546960"/>
                    </a:cubicBezTo>
                    <a:cubicBezTo>
                      <a:pt x="3546814" y="4548785"/>
                      <a:pt x="3537501" y="4548592"/>
                      <a:pt x="3528667" y="4550801"/>
                    </a:cubicBezTo>
                    <a:cubicBezTo>
                      <a:pt x="3504759" y="4556753"/>
                      <a:pt x="3481140" y="4563475"/>
                      <a:pt x="3457424" y="4569811"/>
                    </a:cubicBezTo>
                    <a:cubicBezTo>
                      <a:pt x="3447919" y="4572308"/>
                      <a:pt x="3438221" y="4574133"/>
                      <a:pt x="3429003" y="4577301"/>
                    </a:cubicBezTo>
                    <a:cubicBezTo>
                      <a:pt x="3404327" y="4585654"/>
                      <a:pt x="3380036" y="4595159"/>
                      <a:pt x="3355264" y="4603033"/>
                    </a:cubicBezTo>
                    <a:cubicBezTo>
                      <a:pt x="3334717" y="4609562"/>
                      <a:pt x="3313593" y="4614266"/>
                      <a:pt x="3292757" y="4620027"/>
                    </a:cubicBezTo>
                    <a:cubicBezTo>
                      <a:pt x="3283924" y="4622524"/>
                      <a:pt x="3275475" y="4626077"/>
                      <a:pt x="3266643" y="4628188"/>
                    </a:cubicBezTo>
                    <a:cubicBezTo>
                      <a:pt x="3246863" y="4632990"/>
                      <a:pt x="3226796" y="4637022"/>
                      <a:pt x="3206921" y="4641823"/>
                    </a:cubicBezTo>
                    <a:cubicBezTo>
                      <a:pt x="3195590" y="4644607"/>
                      <a:pt x="3184645" y="4649600"/>
                      <a:pt x="3173123" y="4651425"/>
                    </a:cubicBezTo>
                    <a:cubicBezTo>
                      <a:pt x="3145759" y="4655745"/>
                      <a:pt x="3118203" y="4658817"/>
                      <a:pt x="3090646" y="4662274"/>
                    </a:cubicBezTo>
                    <a:cubicBezTo>
                      <a:pt x="3062227" y="4665826"/>
                      <a:pt x="3033902" y="4669571"/>
                      <a:pt x="3005480" y="4672739"/>
                    </a:cubicBezTo>
                    <a:cubicBezTo>
                      <a:pt x="2989926" y="4674372"/>
                      <a:pt x="2974275" y="4674660"/>
                      <a:pt x="2958721" y="4676196"/>
                    </a:cubicBezTo>
                    <a:cubicBezTo>
                      <a:pt x="2945087" y="4677541"/>
                      <a:pt x="2931549" y="4680037"/>
                      <a:pt x="2917915" y="4681670"/>
                    </a:cubicBezTo>
                    <a:cubicBezTo>
                      <a:pt x="2906105" y="4683013"/>
                      <a:pt x="2894199" y="4683781"/>
                      <a:pt x="2882389" y="4685126"/>
                    </a:cubicBezTo>
                    <a:cubicBezTo>
                      <a:pt x="2863475" y="4687334"/>
                      <a:pt x="2844655" y="4689831"/>
                      <a:pt x="2825837" y="4692135"/>
                    </a:cubicBezTo>
                    <a:cubicBezTo>
                      <a:pt x="2817964" y="4692999"/>
                      <a:pt x="2809706" y="4695399"/>
                      <a:pt x="2802313" y="4693960"/>
                    </a:cubicBezTo>
                    <a:cubicBezTo>
                      <a:pt x="2783686" y="4690310"/>
                      <a:pt x="2765347" y="4691367"/>
                      <a:pt x="2746816" y="4693863"/>
                    </a:cubicBezTo>
                    <a:cubicBezTo>
                      <a:pt x="2740479" y="4694728"/>
                      <a:pt x="2733662" y="4694535"/>
                      <a:pt x="2727517" y="4692903"/>
                    </a:cubicBezTo>
                    <a:cubicBezTo>
                      <a:pt x="2714939" y="4689638"/>
                      <a:pt x="2702745" y="4685029"/>
                      <a:pt x="2690359" y="4680997"/>
                    </a:cubicBezTo>
                    <a:cubicBezTo>
                      <a:pt x="2689014" y="4680517"/>
                      <a:pt x="2687382" y="4680421"/>
                      <a:pt x="2685943" y="4680133"/>
                    </a:cubicBezTo>
                    <a:cubicBezTo>
                      <a:pt x="2677781" y="4678500"/>
                      <a:pt x="2669717" y="4676868"/>
                      <a:pt x="2661554" y="4675428"/>
                    </a:cubicBezTo>
                    <a:cubicBezTo>
                      <a:pt x="2657138" y="4674660"/>
                      <a:pt x="2652625" y="4674564"/>
                      <a:pt x="2648208" y="4673892"/>
                    </a:cubicBezTo>
                    <a:cubicBezTo>
                      <a:pt x="2631118" y="4671203"/>
                      <a:pt x="2612299" y="4675716"/>
                      <a:pt x="2597512" y="4664099"/>
                    </a:cubicBezTo>
                    <a:cubicBezTo>
                      <a:pt x="2587911" y="4656609"/>
                      <a:pt x="2578597" y="4658338"/>
                      <a:pt x="2568324" y="4659490"/>
                    </a:cubicBezTo>
                    <a:cubicBezTo>
                      <a:pt x="2560547" y="4660354"/>
                      <a:pt x="2552577" y="4660065"/>
                      <a:pt x="2544704" y="4660162"/>
                    </a:cubicBezTo>
                    <a:cubicBezTo>
                      <a:pt x="2530878" y="4660449"/>
                      <a:pt x="2517052" y="4660546"/>
                      <a:pt x="2503225" y="4661026"/>
                    </a:cubicBezTo>
                    <a:cubicBezTo>
                      <a:pt x="2498808" y="4661218"/>
                      <a:pt x="2494297" y="4663619"/>
                      <a:pt x="2489975" y="4663235"/>
                    </a:cubicBezTo>
                    <a:cubicBezTo>
                      <a:pt x="2470004" y="4661410"/>
                      <a:pt x="2450033" y="4658529"/>
                      <a:pt x="2430061" y="4656897"/>
                    </a:cubicBezTo>
                    <a:cubicBezTo>
                      <a:pt x="2418732" y="4655938"/>
                      <a:pt x="2407114" y="4657761"/>
                      <a:pt x="2395880" y="4656417"/>
                    </a:cubicBezTo>
                    <a:cubicBezTo>
                      <a:pt x="2382919" y="4654881"/>
                      <a:pt x="2370245" y="4650945"/>
                      <a:pt x="2357378" y="4648544"/>
                    </a:cubicBezTo>
                    <a:cubicBezTo>
                      <a:pt x="2353826" y="4647872"/>
                      <a:pt x="2349889" y="4648736"/>
                      <a:pt x="2346145" y="4648928"/>
                    </a:cubicBezTo>
                    <a:cubicBezTo>
                      <a:pt x="2341920" y="4649120"/>
                      <a:pt x="2337791" y="4649504"/>
                      <a:pt x="2333567" y="4649600"/>
                    </a:cubicBezTo>
                    <a:cubicBezTo>
                      <a:pt x="2320700" y="4649793"/>
                      <a:pt x="2307835" y="4649504"/>
                      <a:pt x="2294968" y="4650177"/>
                    </a:cubicBezTo>
                    <a:cubicBezTo>
                      <a:pt x="2287095" y="4650561"/>
                      <a:pt x="2278839" y="4654497"/>
                      <a:pt x="2271540" y="4653057"/>
                    </a:cubicBezTo>
                    <a:cubicBezTo>
                      <a:pt x="2256659" y="4650272"/>
                      <a:pt x="2241776" y="4656513"/>
                      <a:pt x="2226895" y="4651329"/>
                    </a:cubicBezTo>
                    <a:cubicBezTo>
                      <a:pt x="2222285" y="4649793"/>
                      <a:pt x="2215948" y="4653633"/>
                      <a:pt x="2210379" y="4653825"/>
                    </a:cubicBezTo>
                    <a:cubicBezTo>
                      <a:pt x="2196457" y="4654305"/>
                      <a:pt x="2182535" y="4654209"/>
                      <a:pt x="2168613" y="4654113"/>
                    </a:cubicBezTo>
                    <a:cubicBezTo>
                      <a:pt x="2156131" y="4654017"/>
                      <a:pt x="2143168" y="4655361"/>
                      <a:pt x="2131167" y="4652673"/>
                    </a:cubicBezTo>
                    <a:cubicBezTo>
                      <a:pt x="2118588" y="4649793"/>
                      <a:pt x="2107259" y="4650177"/>
                      <a:pt x="2095065" y="4653441"/>
                    </a:cubicBezTo>
                    <a:cubicBezTo>
                      <a:pt x="2086711" y="4655649"/>
                      <a:pt x="2077878" y="4655938"/>
                      <a:pt x="2069237" y="4656609"/>
                    </a:cubicBezTo>
                    <a:cubicBezTo>
                      <a:pt x="2059924" y="4657377"/>
                      <a:pt x="2049650" y="4655361"/>
                      <a:pt x="2041201" y="4658529"/>
                    </a:cubicBezTo>
                    <a:cubicBezTo>
                      <a:pt x="2016044" y="4667939"/>
                      <a:pt x="1990216" y="4669955"/>
                      <a:pt x="1963909" y="4669955"/>
                    </a:cubicBezTo>
                    <a:cubicBezTo>
                      <a:pt x="1959107" y="4669955"/>
                      <a:pt x="1954210" y="4668612"/>
                      <a:pt x="1949603" y="4667171"/>
                    </a:cubicBezTo>
                    <a:cubicBezTo>
                      <a:pt x="1922717" y="4658529"/>
                      <a:pt x="1895737" y="4659297"/>
                      <a:pt x="1868373" y="4664578"/>
                    </a:cubicBezTo>
                    <a:cubicBezTo>
                      <a:pt x="1862708" y="4665731"/>
                      <a:pt x="1856372" y="4665923"/>
                      <a:pt x="1850707" y="4664771"/>
                    </a:cubicBezTo>
                    <a:cubicBezTo>
                      <a:pt x="1834768" y="4661410"/>
                      <a:pt x="1819309" y="4655841"/>
                      <a:pt x="1803275" y="4653441"/>
                    </a:cubicBezTo>
                    <a:cubicBezTo>
                      <a:pt x="1776775" y="4649504"/>
                      <a:pt x="1753828" y="4662754"/>
                      <a:pt x="1730112" y="4671396"/>
                    </a:cubicBezTo>
                    <a:cubicBezTo>
                      <a:pt x="1707548" y="4679557"/>
                      <a:pt x="1688345" y="4697992"/>
                      <a:pt x="1661652" y="4693863"/>
                    </a:cubicBezTo>
                    <a:cubicBezTo>
                      <a:pt x="1658965" y="4693479"/>
                      <a:pt x="1655988" y="4696071"/>
                      <a:pt x="1653011" y="4696744"/>
                    </a:cubicBezTo>
                    <a:cubicBezTo>
                      <a:pt x="1644850" y="4698568"/>
                      <a:pt x="1636689" y="4700776"/>
                      <a:pt x="1628431" y="4701641"/>
                    </a:cubicBezTo>
                    <a:cubicBezTo>
                      <a:pt x="1618350" y="4702793"/>
                      <a:pt x="1608076" y="4702409"/>
                      <a:pt x="1597995" y="4703369"/>
                    </a:cubicBezTo>
                    <a:cubicBezTo>
                      <a:pt x="1585032" y="4704521"/>
                      <a:pt x="1572263" y="4707593"/>
                      <a:pt x="1559396" y="4707593"/>
                    </a:cubicBezTo>
                    <a:cubicBezTo>
                      <a:pt x="1549026" y="4707593"/>
                      <a:pt x="1538753" y="4704041"/>
                      <a:pt x="1528480" y="4702312"/>
                    </a:cubicBezTo>
                    <a:cubicBezTo>
                      <a:pt x="1513981" y="4699912"/>
                      <a:pt x="1498042" y="4700584"/>
                      <a:pt x="1485272" y="4694439"/>
                    </a:cubicBezTo>
                    <a:cubicBezTo>
                      <a:pt x="1471639" y="4687910"/>
                      <a:pt x="1458676" y="4684934"/>
                      <a:pt x="1444562" y="4686950"/>
                    </a:cubicBezTo>
                    <a:cubicBezTo>
                      <a:pt x="1439857" y="4687622"/>
                      <a:pt x="1433808" y="4691655"/>
                      <a:pt x="1431696" y="4695783"/>
                    </a:cubicBezTo>
                    <a:cubicBezTo>
                      <a:pt x="1426991" y="4705001"/>
                      <a:pt x="1420559" y="4706634"/>
                      <a:pt x="1411821" y="4703464"/>
                    </a:cubicBezTo>
                    <a:cubicBezTo>
                      <a:pt x="1404236" y="4700776"/>
                      <a:pt x="1394922" y="4699432"/>
                      <a:pt x="1389738" y="4694247"/>
                    </a:cubicBezTo>
                    <a:cubicBezTo>
                      <a:pt x="1375047" y="4679557"/>
                      <a:pt x="1356324" y="4679077"/>
                      <a:pt x="1338081" y="4675141"/>
                    </a:cubicBezTo>
                    <a:cubicBezTo>
                      <a:pt x="1326945" y="4672739"/>
                      <a:pt x="1316574" y="4672644"/>
                      <a:pt x="1305436" y="4674276"/>
                    </a:cubicBezTo>
                    <a:cubicBezTo>
                      <a:pt x="1281241" y="4677925"/>
                      <a:pt x="1257717" y="4672739"/>
                      <a:pt x="1234481" y="4666115"/>
                    </a:cubicBezTo>
                    <a:cubicBezTo>
                      <a:pt x="1219118" y="4661698"/>
                      <a:pt x="1203372" y="4659010"/>
                      <a:pt x="1188106" y="4654497"/>
                    </a:cubicBezTo>
                    <a:cubicBezTo>
                      <a:pt x="1176680" y="4651041"/>
                      <a:pt x="1165255" y="4646912"/>
                      <a:pt x="1154790" y="4641343"/>
                    </a:cubicBezTo>
                    <a:cubicBezTo>
                      <a:pt x="1139618" y="4633181"/>
                      <a:pt x="1126369" y="4620891"/>
                      <a:pt x="1107069" y="4624156"/>
                    </a:cubicBezTo>
                    <a:cubicBezTo>
                      <a:pt x="1090074" y="4627036"/>
                      <a:pt x="1074713" y="4620988"/>
                      <a:pt x="1059158" y="4615227"/>
                    </a:cubicBezTo>
                    <a:cubicBezTo>
                      <a:pt x="1047732" y="4611002"/>
                      <a:pt x="1036308" y="4606681"/>
                      <a:pt x="1024496" y="4603993"/>
                    </a:cubicBezTo>
                    <a:cubicBezTo>
                      <a:pt x="1010478" y="4600824"/>
                      <a:pt x="994635" y="4602169"/>
                      <a:pt x="982153" y="4596311"/>
                    </a:cubicBezTo>
                    <a:cubicBezTo>
                      <a:pt x="969095" y="4590166"/>
                      <a:pt x="958246" y="4594295"/>
                      <a:pt x="946628" y="4596024"/>
                    </a:cubicBezTo>
                    <a:cubicBezTo>
                      <a:pt x="928097" y="4598712"/>
                      <a:pt x="909661" y="4603705"/>
                      <a:pt x="890939" y="4597368"/>
                    </a:cubicBezTo>
                    <a:cubicBezTo>
                      <a:pt x="868184" y="4589687"/>
                      <a:pt x="845620" y="4581430"/>
                      <a:pt x="822769" y="4574133"/>
                    </a:cubicBezTo>
                    <a:cubicBezTo>
                      <a:pt x="813934" y="4571347"/>
                      <a:pt x="804431" y="4570195"/>
                      <a:pt x="795212" y="4568947"/>
                    </a:cubicBezTo>
                    <a:cubicBezTo>
                      <a:pt x="786476" y="4567891"/>
                      <a:pt x="776010" y="4570579"/>
                      <a:pt x="769288" y="4566547"/>
                    </a:cubicBezTo>
                    <a:cubicBezTo>
                      <a:pt x="752005" y="4556178"/>
                      <a:pt x="734243" y="4551089"/>
                      <a:pt x="714271" y="4551089"/>
                    </a:cubicBezTo>
                    <a:cubicBezTo>
                      <a:pt x="706781" y="4551089"/>
                      <a:pt x="699484" y="4546768"/>
                      <a:pt x="691900" y="4545999"/>
                    </a:cubicBezTo>
                    <a:cubicBezTo>
                      <a:pt x="681529" y="4545040"/>
                      <a:pt x="669623" y="4542447"/>
                      <a:pt x="660598" y="4546096"/>
                    </a:cubicBezTo>
                    <a:cubicBezTo>
                      <a:pt x="639379" y="4554737"/>
                      <a:pt x="622193" y="4547536"/>
                      <a:pt x="603662" y="4538991"/>
                    </a:cubicBezTo>
                    <a:cubicBezTo>
                      <a:pt x="585418" y="4530541"/>
                      <a:pt x="566215" y="4523821"/>
                      <a:pt x="546821" y="4518251"/>
                    </a:cubicBezTo>
                    <a:cubicBezTo>
                      <a:pt x="539524" y="4516235"/>
                      <a:pt x="530787" y="4519596"/>
                      <a:pt x="522721" y="4520267"/>
                    </a:cubicBezTo>
                    <a:cubicBezTo>
                      <a:pt x="519840" y="4520460"/>
                      <a:pt x="516671" y="4520748"/>
                      <a:pt x="514080" y="4519788"/>
                    </a:cubicBezTo>
                    <a:cubicBezTo>
                      <a:pt x="489020" y="4510570"/>
                      <a:pt x="463575" y="4503561"/>
                      <a:pt x="436404" y="4508361"/>
                    </a:cubicBezTo>
                    <a:cubicBezTo>
                      <a:pt x="433908" y="4508842"/>
                      <a:pt x="431123" y="4507786"/>
                      <a:pt x="428626" y="4507114"/>
                    </a:cubicBezTo>
                    <a:cubicBezTo>
                      <a:pt x="416432" y="4503657"/>
                      <a:pt x="404526" y="4498184"/>
                      <a:pt x="392141" y="4496936"/>
                    </a:cubicBezTo>
                    <a:cubicBezTo>
                      <a:pt x="361608" y="4493864"/>
                      <a:pt x="330884" y="4492615"/>
                      <a:pt x="300157" y="4490599"/>
                    </a:cubicBezTo>
                    <a:cubicBezTo>
                      <a:pt x="298237" y="4490503"/>
                      <a:pt x="296221" y="4490503"/>
                      <a:pt x="294493" y="4489831"/>
                    </a:cubicBezTo>
                    <a:cubicBezTo>
                      <a:pt x="283163" y="4485702"/>
                      <a:pt x="273274" y="4487047"/>
                      <a:pt x="263671" y="4494919"/>
                    </a:cubicBezTo>
                    <a:cubicBezTo>
                      <a:pt x="259447" y="4498376"/>
                      <a:pt x="253686" y="4500200"/>
                      <a:pt x="248406" y="4502121"/>
                    </a:cubicBezTo>
                    <a:cubicBezTo>
                      <a:pt x="240628" y="4505002"/>
                      <a:pt x="232659" y="4507786"/>
                      <a:pt x="224594" y="4509610"/>
                    </a:cubicBezTo>
                    <a:cubicBezTo>
                      <a:pt x="216624" y="4511338"/>
                      <a:pt x="208079" y="4513738"/>
                      <a:pt x="200398" y="4512395"/>
                    </a:cubicBezTo>
                    <a:cubicBezTo>
                      <a:pt x="186572" y="4509994"/>
                      <a:pt x="173417" y="4504618"/>
                      <a:pt x="159783" y="4501064"/>
                    </a:cubicBezTo>
                    <a:cubicBezTo>
                      <a:pt x="155079" y="4499816"/>
                      <a:pt x="149893" y="4500009"/>
                      <a:pt x="144997" y="4499912"/>
                    </a:cubicBezTo>
                    <a:cubicBezTo>
                      <a:pt x="133763" y="4499625"/>
                      <a:pt x="122241" y="4502409"/>
                      <a:pt x="112064" y="4494440"/>
                    </a:cubicBezTo>
                    <a:cubicBezTo>
                      <a:pt x="102655" y="4486951"/>
                      <a:pt x="93148" y="4489158"/>
                      <a:pt x="83259" y="4494824"/>
                    </a:cubicBezTo>
                    <a:cubicBezTo>
                      <a:pt x="76154" y="4498857"/>
                      <a:pt x="68090" y="4502025"/>
                      <a:pt x="60120" y="4503561"/>
                    </a:cubicBezTo>
                    <a:cubicBezTo>
                      <a:pt x="49174" y="4505673"/>
                      <a:pt x="38324" y="4506538"/>
                      <a:pt x="26514" y="4505289"/>
                    </a:cubicBezTo>
                    <a:cubicBezTo>
                      <a:pt x="18161" y="4504425"/>
                      <a:pt x="11343" y="4504041"/>
                      <a:pt x="4814" y="4498952"/>
                    </a:cubicBezTo>
                    <a:cubicBezTo>
                      <a:pt x="3759" y="4498184"/>
                      <a:pt x="1839" y="4497992"/>
                      <a:pt x="398" y="4498089"/>
                    </a:cubicBezTo>
                    <a:lnTo>
                      <a:pt x="0" y="4498087"/>
                    </a:lnTo>
                    <a:close/>
                  </a:path>
                </a:pathLst>
              </a:custGeom>
              <a:solidFill>
                <a:schemeClr val="bg1">
                  <a:alpha val="14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grpSp>
          <p:nvGrpSpPr>
            <p:cNvPr id="75" name="Group 74">
              <a:extLst>
                <a:ext uri="{FF2B5EF4-FFF2-40B4-BE49-F238E27FC236}">
                  <a16:creationId xmlns:a16="http://schemas.microsoft.com/office/drawing/2014/main" id="{B2C18990-7F62-45E8-B68F-47E95E4812FC}"/>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6096000" y="4138312"/>
              <a:ext cx="5260975" cy="1410656"/>
              <a:chOff x="6096000" y="4138312"/>
              <a:chExt cx="5260975" cy="1410656"/>
            </a:xfrm>
          </p:grpSpPr>
          <p:sp>
            <p:nvSpPr>
              <p:cNvPr id="76" name="Freeform: Shape 75">
                <a:extLst>
                  <a:ext uri="{FF2B5EF4-FFF2-40B4-BE49-F238E27FC236}">
                    <a16:creationId xmlns:a16="http://schemas.microsoft.com/office/drawing/2014/main" id="{AC206BB2-3759-4DF0-9932-7445B6367AA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96000" y="4138312"/>
                <a:ext cx="5260975" cy="1410656"/>
              </a:xfrm>
              <a:custGeom>
                <a:avLst/>
                <a:gdLst>
                  <a:gd name="connsiteX0" fmla="*/ 5260975 w 5260975"/>
                  <a:gd name="connsiteY0" fmla="*/ 0 h 1410656"/>
                  <a:gd name="connsiteX1" fmla="*/ 5260975 w 5260975"/>
                  <a:gd name="connsiteY1" fmla="*/ 221634 h 1410656"/>
                  <a:gd name="connsiteX2" fmla="*/ 5226503 w 5260975"/>
                  <a:gd name="connsiteY2" fmla="*/ 237063 h 1410656"/>
                  <a:gd name="connsiteX3" fmla="*/ 5206341 w 5260975"/>
                  <a:gd name="connsiteY3" fmla="*/ 245128 h 1410656"/>
                  <a:gd name="connsiteX4" fmla="*/ 5123287 w 5260975"/>
                  <a:gd name="connsiteY4" fmla="*/ 297073 h 1410656"/>
                  <a:gd name="connsiteX5" fmla="*/ 5048107 w 5260975"/>
                  <a:gd name="connsiteY5" fmla="*/ 361307 h 1410656"/>
                  <a:gd name="connsiteX6" fmla="*/ 4992899 w 5260975"/>
                  <a:gd name="connsiteY6" fmla="*/ 437542 h 1410656"/>
                  <a:gd name="connsiteX7" fmla="*/ 4977440 w 5260975"/>
                  <a:gd name="connsiteY7" fmla="*/ 455690 h 1410656"/>
                  <a:gd name="connsiteX8" fmla="*/ 4935193 w 5260975"/>
                  <a:gd name="connsiteY8" fmla="*/ 478445 h 1410656"/>
                  <a:gd name="connsiteX9" fmla="*/ 4897844 w 5260975"/>
                  <a:gd name="connsiteY9" fmla="*/ 495535 h 1410656"/>
                  <a:gd name="connsiteX10" fmla="*/ 4870767 w 5260975"/>
                  <a:gd name="connsiteY10" fmla="*/ 514451 h 1410656"/>
                  <a:gd name="connsiteX11" fmla="*/ 4847916 w 5260975"/>
                  <a:gd name="connsiteY11" fmla="*/ 531830 h 1410656"/>
                  <a:gd name="connsiteX12" fmla="*/ 4796163 w 5260975"/>
                  <a:gd name="connsiteY12" fmla="*/ 576765 h 1410656"/>
                  <a:gd name="connsiteX13" fmla="*/ 4738843 w 5260975"/>
                  <a:gd name="connsiteY13" fmla="*/ 614691 h 1410656"/>
                  <a:gd name="connsiteX14" fmla="*/ 4692755 w 5260975"/>
                  <a:gd name="connsiteY14" fmla="*/ 661162 h 1410656"/>
                  <a:gd name="connsiteX15" fmla="*/ 4673744 w 5260975"/>
                  <a:gd name="connsiteY15" fmla="*/ 686318 h 1410656"/>
                  <a:gd name="connsiteX16" fmla="*/ 4633801 w 5260975"/>
                  <a:gd name="connsiteY16" fmla="*/ 703505 h 1410656"/>
                  <a:gd name="connsiteX17" fmla="*/ 4590499 w 5260975"/>
                  <a:gd name="connsiteY17" fmla="*/ 730389 h 1410656"/>
                  <a:gd name="connsiteX18" fmla="*/ 4559773 w 5260975"/>
                  <a:gd name="connsiteY18" fmla="*/ 757081 h 1410656"/>
                  <a:gd name="connsiteX19" fmla="*/ 4536059 w 5260975"/>
                  <a:gd name="connsiteY19" fmla="*/ 774940 h 1410656"/>
                  <a:gd name="connsiteX20" fmla="*/ 4502549 w 5260975"/>
                  <a:gd name="connsiteY20" fmla="*/ 792895 h 1410656"/>
                  <a:gd name="connsiteX21" fmla="*/ 4468944 w 5260975"/>
                  <a:gd name="connsiteY21" fmla="*/ 816419 h 1410656"/>
                  <a:gd name="connsiteX22" fmla="*/ 4452622 w 5260975"/>
                  <a:gd name="connsiteY22" fmla="*/ 830917 h 1410656"/>
                  <a:gd name="connsiteX23" fmla="*/ 4421032 w 5260975"/>
                  <a:gd name="connsiteY23" fmla="*/ 855016 h 1410656"/>
                  <a:gd name="connsiteX24" fmla="*/ 4388483 w 5260975"/>
                  <a:gd name="connsiteY24" fmla="*/ 877484 h 1410656"/>
                  <a:gd name="connsiteX25" fmla="*/ 4327321 w 5260975"/>
                  <a:gd name="connsiteY25" fmla="*/ 903216 h 1410656"/>
                  <a:gd name="connsiteX26" fmla="*/ 4271633 w 5260975"/>
                  <a:gd name="connsiteY26" fmla="*/ 941046 h 1410656"/>
                  <a:gd name="connsiteX27" fmla="*/ 4227465 w 5260975"/>
                  <a:gd name="connsiteY27" fmla="*/ 968698 h 1410656"/>
                  <a:gd name="connsiteX28" fmla="*/ 4201733 w 5260975"/>
                  <a:gd name="connsiteY28" fmla="*/ 986846 h 1410656"/>
                  <a:gd name="connsiteX29" fmla="*/ 4154494 w 5260975"/>
                  <a:gd name="connsiteY29" fmla="*/ 1027364 h 1410656"/>
                  <a:gd name="connsiteX30" fmla="*/ 4081234 w 5260975"/>
                  <a:gd name="connsiteY30" fmla="*/ 1069994 h 1410656"/>
                  <a:gd name="connsiteX31" fmla="*/ 4036971 w 5260975"/>
                  <a:gd name="connsiteY31" fmla="*/ 1093038 h 1410656"/>
                  <a:gd name="connsiteX32" fmla="*/ 3941725 w 5260975"/>
                  <a:gd name="connsiteY32" fmla="*/ 1127796 h 1410656"/>
                  <a:gd name="connsiteX33" fmla="*/ 3910999 w 5260975"/>
                  <a:gd name="connsiteY33" fmla="*/ 1140182 h 1410656"/>
                  <a:gd name="connsiteX34" fmla="*/ 3875859 w 5260975"/>
                  <a:gd name="connsiteY34" fmla="*/ 1148343 h 1410656"/>
                  <a:gd name="connsiteX35" fmla="*/ 3819401 w 5260975"/>
                  <a:gd name="connsiteY35" fmla="*/ 1167642 h 1410656"/>
                  <a:gd name="connsiteX36" fmla="*/ 3709176 w 5260975"/>
                  <a:gd name="connsiteY36" fmla="*/ 1200863 h 1410656"/>
                  <a:gd name="connsiteX37" fmla="*/ 3684981 w 5260975"/>
                  <a:gd name="connsiteY37" fmla="*/ 1205952 h 1410656"/>
                  <a:gd name="connsiteX38" fmla="*/ 3623338 w 5260975"/>
                  <a:gd name="connsiteY38" fmla="*/ 1227363 h 1410656"/>
                  <a:gd name="connsiteX39" fmla="*/ 3586373 w 5260975"/>
                  <a:gd name="connsiteY39" fmla="*/ 1241765 h 1410656"/>
                  <a:gd name="connsiteX40" fmla="*/ 3555743 w 5260975"/>
                  <a:gd name="connsiteY40" fmla="*/ 1250023 h 1410656"/>
                  <a:gd name="connsiteX41" fmla="*/ 3528667 w 5260975"/>
                  <a:gd name="connsiteY41" fmla="*/ 1253864 h 1410656"/>
                  <a:gd name="connsiteX42" fmla="*/ 3457424 w 5260975"/>
                  <a:gd name="connsiteY42" fmla="*/ 1272874 h 1410656"/>
                  <a:gd name="connsiteX43" fmla="*/ 3429003 w 5260975"/>
                  <a:gd name="connsiteY43" fmla="*/ 1280364 h 1410656"/>
                  <a:gd name="connsiteX44" fmla="*/ 3355264 w 5260975"/>
                  <a:gd name="connsiteY44" fmla="*/ 1306096 h 1410656"/>
                  <a:gd name="connsiteX45" fmla="*/ 3292757 w 5260975"/>
                  <a:gd name="connsiteY45" fmla="*/ 1323090 h 1410656"/>
                  <a:gd name="connsiteX46" fmla="*/ 3266643 w 5260975"/>
                  <a:gd name="connsiteY46" fmla="*/ 1331251 h 1410656"/>
                  <a:gd name="connsiteX47" fmla="*/ 3206921 w 5260975"/>
                  <a:gd name="connsiteY47" fmla="*/ 1344886 h 1410656"/>
                  <a:gd name="connsiteX48" fmla="*/ 3173123 w 5260975"/>
                  <a:gd name="connsiteY48" fmla="*/ 1354488 h 1410656"/>
                  <a:gd name="connsiteX49" fmla="*/ 3090646 w 5260975"/>
                  <a:gd name="connsiteY49" fmla="*/ 1365337 h 1410656"/>
                  <a:gd name="connsiteX50" fmla="*/ 3005480 w 5260975"/>
                  <a:gd name="connsiteY50" fmla="*/ 1375802 h 1410656"/>
                  <a:gd name="connsiteX51" fmla="*/ 2958721 w 5260975"/>
                  <a:gd name="connsiteY51" fmla="*/ 1379259 h 1410656"/>
                  <a:gd name="connsiteX52" fmla="*/ 2917915 w 5260975"/>
                  <a:gd name="connsiteY52" fmla="*/ 1384733 h 1410656"/>
                  <a:gd name="connsiteX53" fmla="*/ 2882389 w 5260975"/>
                  <a:gd name="connsiteY53" fmla="*/ 1388189 h 1410656"/>
                  <a:gd name="connsiteX54" fmla="*/ 2825837 w 5260975"/>
                  <a:gd name="connsiteY54" fmla="*/ 1395198 h 1410656"/>
                  <a:gd name="connsiteX55" fmla="*/ 2802313 w 5260975"/>
                  <a:gd name="connsiteY55" fmla="*/ 1397023 h 1410656"/>
                  <a:gd name="connsiteX56" fmla="*/ 2746816 w 5260975"/>
                  <a:gd name="connsiteY56" fmla="*/ 1396926 h 1410656"/>
                  <a:gd name="connsiteX57" fmla="*/ 2727517 w 5260975"/>
                  <a:gd name="connsiteY57" fmla="*/ 1395966 h 1410656"/>
                  <a:gd name="connsiteX58" fmla="*/ 2690359 w 5260975"/>
                  <a:gd name="connsiteY58" fmla="*/ 1384060 h 1410656"/>
                  <a:gd name="connsiteX59" fmla="*/ 2685943 w 5260975"/>
                  <a:gd name="connsiteY59" fmla="*/ 1383196 h 1410656"/>
                  <a:gd name="connsiteX60" fmla="*/ 2661554 w 5260975"/>
                  <a:gd name="connsiteY60" fmla="*/ 1378491 h 1410656"/>
                  <a:gd name="connsiteX61" fmla="*/ 2648208 w 5260975"/>
                  <a:gd name="connsiteY61" fmla="*/ 1376955 h 1410656"/>
                  <a:gd name="connsiteX62" fmla="*/ 2597512 w 5260975"/>
                  <a:gd name="connsiteY62" fmla="*/ 1367162 h 1410656"/>
                  <a:gd name="connsiteX63" fmla="*/ 2568324 w 5260975"/>
                  <a:gd name="connsiteY63" fmla="*/ 1362553 h 1410656"/>
                  <a:gd name="connsiteX64" fmla="*/ 2544704 w 5260975"/>
                  <a:gd name="connsiteY64" fmla="*/ 1363225 h 1410656"/>
                  <a:gd name="connsiteX65" fmla="*/ 2503225 w 5260975"/>
                  <a:gd name="connsiteY65" fmla="*/ 1364089 h 1410656"/>
                  <a:gd name="connsiteX66" fmla="*/ 2489975 w 5260975"/>
                  <a:gd name="connsiteY66" fmla="*/ 1366298 h 1410656"/>
                  <a:gd name="connsiteX67" fmla="*/ 2430061 w 5260975"/>
                  <a:gd name="connsiteY67" fmla="*/ 1359960 h 1410656"/>
                  <a:gd name="connsiteX68" fmla="*/ 2395880 w 5260975"/>
                  <a:gd name="connsiteY68" fmla="*/ 1359480 h 1410656"/>
                  <a:gd name="connsiteX69" fmla="*/ 2357378 w 5260975"/>
                  <a:gd name="connsiteY69" fmla="*/ 1351607 h 1410656"/>
                  <a:gd name="connsiteX70" fmla="*/ 2346145 w 5260975"/>
                  <a:gd name="connsiteY70" fmla="*/ 1351991 h 1410656"/>
                  <a:gd name="connsiteX71" fmla="*/ 2333567 w 5260975"/>
                  <a:gd name="connsiteY71" fmla="*/ 1352663 h 1410656"/>
                  <a:gd name="connsiteX72" fmla="*/ 2294968 w 5260975"/>
                  <a:gd name="connsiteY72" fmla="*/ 1353240 h 1410656"/>
                  <a:gd name="connsiteX73" fmla="*/ 2271540 w 5260975"/>
                  <a:gd name="connsiteY73" fmla="*/ 1356120 h 1410656"/>
                  <a:gd name="connsiteX74" fmla="*/ 2226895 w 5260975"/>
                  <a:gd name="connsiteY74" fmla="*/ 1354392 h 1410656"/>
                  <a:gd name="connsiteX75" fmla="*/ 2210379 w 5260975"/>
                  <a:gd name="connsiteY75" fmla="*/ 1356888 h 1410656"/>
                  <a:gd name="connsiteX76" fmla="*/ 2168613 w 5260975"/>
                  <a:gd name="connsiteY76" fmla="*/ 1357176 h 1410656"/>
                  <a:gd name="connsiteX77" fmla="*/ 2131167 w 5260975"/>
                  <a:gd name="connsiteY77" fmla="*/ 1355736 h 1410656"/>
                  <a:gd name="connsiteX78" fmla="*/ 2095065 w 5260975"/>
                  <a:gd name="connsiteY78" fmla="*/ 1356504 h 1410656"/>
                  <a:gd name="connsiteX79" fmla="*/ 2069237 w 5260975"/>
                  <a:gd name="connsiteY79" fmla="*/ 1359672 h 1410656"/>
                  <a:gd name="connsiteX80" fmla="*/ 2041201 w 5260975"/>
                  <a:gd name="connsiteY80" fmla="*/ 1361592 h 1410656"/>
                  <a:gd name="connsiteX81" fmla="*/ 1963909 w 5260975"/>
                  <a:gd name="connsiteY81" fmla="*/ 1373018 h 1410656"/>
                  <a:gd name="connsiteX82" fmla="*/ 1949603 w 5260975"/>
                  <a:gd name="connsiteY82" fmla="*/ 1370234 h 1410656"/>
                  <a:gd name="connsiteX83" fmla="*/ 1868373 w 5260975"/>
                  <a:gd name="connsiteY83" fmla="*/ 1367641 h 1410656"/>
                  <a:gd name="connsiteX84" fmla="*/ 1850707 w 5260975"/>
                  <a:gd name="connsiteY84" fmla="*/ 1367834 h 1410656"/>
                  <a:gd name="connsiteX85" fmla="*/ 1803275 w 5260975"/>
                  <a:gd name="connsiteY85" fmla="*/ 1356504 h 1410656"/>
                  <a:gd name="connsiteX86" fmla="*/ 1730112 w 5260975"/>
                  <a:gd name="connsiteY86" fmla="*/ 1374459 h 1410656"/>
                  <a:gd name="connsiteX87" fmla="*/ 1661652 w 5260975"/>
                  <a:gd name="connsiteY87" fmla="*/ 1396926 h 1410656"/>
                  <a:gd name="connsiteX88" fmla="*/ 1653011 w 5260975"/>
                  <a:gd name="connsiteY88" fmla="*/ 1399807 h 1410656"/>
                  <a:gd name="connsiteX89" fmla="*/ 1628431 w 5260975"/>
                  <a:gd name="connsiteY89" fmla="*/ 1404704 h 1410656"/>
                  <a:gd name="connsiteX90" fmla="*/ 1597995 w 5260975"/>
                  <a:gd name="connsiteY90" fmla="*/ 1406432 h 1410656"/>
                  <a:gd name="connsiteX91" fmla="*/ 1559396 w 5260975"/>
                  <a:gd name="connsiteY91" fmla="*/ 1410656 h 1410656"/>
                  <a:gd name="connsiteX92" fmla="*/ 1528480 w 5260975"/>
                  <a:gd name="connsiteY92" fmla="*/ 1405375 h 1410656"/>
                  <a:gd name="connsiteX93" fmla="*/ 1485272 w 5260975"/>
                  <a:gd name="connsiteY93" fmla="*/ 1397502 h 1410656"/>
                  <a:gd name="connsiteX94" fmla="*/ 1444562 w 5260975"/>
                  <a:gd name="connsiteY94" fmla="*/ 1390013 h 1410656"/>
                  <a:gd name="connsiteX95" fmla="*/ 1431696 w 5260975"/>
                  <a:gd name="connsiteY95" fmla="*/ 1398846 h 1410656"/>
                  <a:gd name="connsiteX96" fmla="*/ 1411821 w 5260975"/>
                  <a:gd name="connsiteY96" fmla="*/ 1406527 h 1410656"/>
                  <a:gd name="connsiteX97" fmla="*/ 1389738 w 5260975"/>
                  <a:gd name="connsiteY97" fmla="*/ 1397310 h 1410656"/>
                  <a:gd name="connsiteX98" fmla="*/ 1338081 w 5260975"/>
                  <a:gd name="connsiteY98" fmla="*/ 1378204 h 1410656"/>
                  <a:gd name="connsiteX99" fmla="*/ 1305436 w 5260975"/>
                  <a:gd name="connsiteY99" fmla="*/ 1377339 h 1410656"/>
                  <a:gd name="connsiteX100" fmla="*/ 1234481 w 5260975"/>
                  <a:gd name="connsiteY100" fmla="*/ 1369178 h 1410656"/>
                  <a:gd name="connsiteX101" fmla="*/ 1188106 w 5260975"/>
                  <a:gd name="connsiteY101" fmla="*/ 1357560 h 1410656"/>
                  <a:gd name="connsiteX102" fmla="*/ 1154790 w 5260975"/>
                  <a:gd name="connsiteY102" fmla="*/ 1344406 h 1410656"/>
                  <a:gd name="connsiteX103" fmla="*/ 1107069 w 5260975"/>
                  <a:gd name="connsiteY103" fmla="*/ 1327219 h 1410656"/>
                  <a:gd name="connsiteX104" fmla="*/ 1059158 w 5260975"/>
                  <a:gd name="connsiteY104" fmla="*/ 1318290 h 1410656"/>
                  <a:gd name="connsiteX105" fmla="*/ 1024496 w 5260975"/>
                  <a:gd name="connsiteY105" fmla="*/ 1307056 h 1410656"/>
                  <a:gd name="connsiteX106" fmla="*/ 982153 w 5260975"/>
                  <a:gd name="connsiteY106" fmla="*/ 1299374 h 1410656"/>
                  <a:gd name="connsiteX107" fmla="*/ 946628 w 5260975"/>
                  <a:gd name="connsiteY107" fmla="*/ 1299087 h 1410656"/>
                  <a:gd name="connsiteX108" fmla="*/ 890939 w 5260975"/>
                  <a:gd name="connsiteY108" fmla="*/ 1300431 h 1410656"/>
                  <a:gd name="connsiteX109" fmla="*/ 822769 w 5260975"/>
                  <a:gd name="connsiteY109" fmla="*/ 1277196 h 1410656"/>
                  <a:gd name="connsiteX110" fmla="*/ 795212 w 5260975"/>
                  <a:gd name="connsiteY110" fmla="*/ 1272010 h 1410656"/>
                  <a:gd name="connsiteX111" fmla="*/ 769288 w 5260975"/>
                  <a:gd name="connsiteY111" fmla="*/ 1269610 h 1410656"/>
                  <a:gd name="connsiteX112" fmla="*/ 714271 w 5260975"/>
                  <a:gd name="connsiteY112" fmla="*/ 1254152 h 1410656"/>
                  <a:gd name="connsiteX113" fmla="*/ 691900 w 5260975"/>
                  <a:gd name="connsiteY113" fmla="*/ 1249062 h 1410656"/>
                  <a:gd name="connsiteX114" fmla="*/ 660598 w 5260975"/>
                  <a:gd name="connsiteY114" fmla="*/ 1249159 h 1410656"/>
                  <a:gd name="connsiteX115" fmla="*/ 603662 w 5260975"/>
                  <a:gd name="connsiteY115" fmla="*/ 1242054 h 1410656"/>
                  <a:gd name="connsiteX116" fmla="*/ 546821 w 5260975"/>
                  <a:gd name="connsiteY116" fmla="*/ 1221314 h 1410656"/>
                  <a:gd name="connsiteX117" fmla="*/ 522721 w 5260975"/>
                  <a:gd name="connsiteY117" fmla="*/ 1223330 h 1410656"/>
                  <a:gd name="connsiteX118" fmla="*/ 514080 w 5260975"/>
                  <a:gd name="connsiteY118" fmla="*/ 1222851 h 1410656"/>
                  <a:gd name="connsiteX119" fmla="*/ 436404 w 5260975"/>
                  <a:gd name="connsiteY119" fmla="*/ 1211424 h 1410656"/>
                  <a:gd name="connsiteX120" fmla="*/ 428626 w 5260975"/>
                  <a:gd name="connsiteY120" fmla="*/ 1210177 h 1410656"/>
                  <a:gd name="connsiteX121" fmla="*/ 392141 w 5260975"/>
                  <a:gd name="connsiteY121" fmla="*/ 1199999 h 1410656"/>
                  <a:gd name="connsiteX122" fmla="*/ 300157 w 5260975"/>
                  <a:gd name="connsiteY122" fmla="*/ 1193662 h 1410656"/>
                  <a:gd name="connsiteX123" fmla="*/ 294493 w 5260975"/>
                  <a:gd name="connsiteY123" fmla="*/ 1192894 h 1410656"/>
                  <a:gd name="connsiteX124" fmla="*/ 263671 w 5260975"/>
                  <a:gd name="connsiteY124" fmla="*/ 1197982 h 1410656"/>
                  <a:gd name="connsiteX125" fmla="*/ 248406 w 5260975"/>
                  <a:gd name="connsiteY125" fmla="*/ 1205184 h 1410656"/>
                  <a:gd name="connsiteX126" fmla="*/ 224594 w 5260975"/>
                  <a:gd name="connsiteY126" fmla="*/ 1212673 h 1410656"/>
                  <a:gd name="connsiteX127" fmla="*/ 200398 w 5260975"/>
                  <a:gd name="connsiteY127" fmla="*/ 1215458 h 1410656"/>
                  <a:gd name="connsiteX128" fmla="*/ 159783 w 5260975"/>
                  <a:gd name="connsiteY128" fmla="*/ 1204127 h 1410656"/>
                  <a:gd name="connsiteX129" fmla="*/ 144997 w 5260975"/>
                  <a:gd name="connsiteY129" fmla="*/ 1202975 h 1410656"/>
                  <a:gd name="connsiteX130" fmla="*/ 112064 w 5260975"/>
                  <a:gd name="connsiteY130" fmla="*/ 1197503 h 1410656"/>
                  <a:gd name="connsiteX131" fmla="*/ 83259 w 5260975"/>
                  <a:gd name="connsiteY131" fmla="*/ 1197887 h 1410656"/>
                  <a:gd name="connsiteX132" fmla="*/ 60120 w 5260975"/>
                  <a:gd name="connsiteY132" fmla="*/ 1206624 h 1410656"/>
                  <a:gd name="connsiteX133" fmla="*/ 26514 w 5260975"/>
                  <a:gd name="connsiteY133" fmla="*/ 1208352 h 1410656"/>
                  <a:gd name="connsiteX134" fmla="*/ 4814 w 5260975"/>
                  <a:gd name="connsiteY134" fmla="*/ 1202015 h 1410656"/>
                  <a:gd name="connsiteX135" fmla="*/ 398 w 5260975"/>
                  <a:gd name="connsiteY135" fmla="*/ 1201152 h 1410656"/>
                  <a:gd name="connsiteX136" fmla="*/ 0 w 5260975"/>
                  <a:gd name="connsiteY136" fmla="*/ 1201150 h 1410656"/>
                  <a:gd name="connsiteX137" fmla="*/ 0 w 5260975"/>
                  <a:gd name="connsiteY137" fmla="*/ 1004512 h 1410656"/>
                  <a:gd name="connsiteX138" fmla="*/ 30355 w 5260975"/>
                  <a:gd name="connsiteY138" fmla="*/ 1002784 h 1410656"/>
                  <a:gd name="connsiteX139" fmla="*/ 52151 w 5260975"/>
                  <a:gd name="connsiteY139" fmla="*/ 997695 h 1410656"/>
                  <a:gd name="connsiteX140" fmla="*/ 64248 w 5260975"/>
                  <a:gd name="connsiteY140" fmla="*/ 994430 h 1410656"/>
                  <a:gd name="connsiteX141" fmla="*/ 126370 w 5260975"/>
                  <a:gd name="connsiteY141" fmla="*/ 985405 h 1410656"/>
                  <a:gd name="connsiteX142" fmla="*/ 154022 w 5260975"/>
                  <a:gd name="connsiteY142" fmla="*/ 975708 h 1410656"/>
                  <a:gd name="connsiteX143" fmla="*/ 161512 w 5260975"/>
                  <a:gd name="connsiteY143" fmla="*/ 974268 h 1410656"/>
                  <a:gd name="connsiteX144" fmla="*/ 202510 w 5260975"/>
                  <a:gd name="connsiteY144" fmla="*/ 978300 h 1410656"/>
                  <a:gd name="connsiteX145" fmla="*/ 233235 w 5260975"/>
                  <a:gd name="connsiteY145" fmla="*/ 993950 h 1410656"/>
                  <a:gd name="connsiteX146" fmla="*/ 239188 w 5260975"/>
                  <a:gd name="connsiteY146" fmla="*/ 999231 h 1410656"/>
                  <a:gd name="connsiteX147" fmla="*/ 324834 w 5260975"/>
                  <a:gd name="connsiteY147" fmla="*/ 997407 h 1410656"/>
                  <a:gd name="connsiteX148" fmla="*/ 337987 w 5260975"/>
                  <a:gd name="connsiteY148" fmla="*/ 995198 h 1410656"/>
                  <a:gd name="connsiteX149" fmla="*/ 401550 w 5260975"/>
                  <a:gd name="connsiteY149" fmla="*/ 1004416 h 1410656"/>
                  <a:gd name="connsiteX150" fmla="*/ 420081 w 5260975"/>
                  <a:gd name="connsiteY150" fmla="*/ 1006240 h 1410656"/>
                  <a:gd name="connsiteX151" fmla="*/ 486523 w 5260975"/>
                  <a:gd name="connsiteY151" fmla="*/ 1014498 h 1410656"/>
                  <a:gd name="connsiteX152" fmla="*/ 495932 w 5260975"/>
                  <a:gd name="connsiteY152" fmla="*/ 1006817 h 1410656"/>
                  <a:gd name="connsiteX153" fmla="*/ 523009 w 5260975"/>
                  <a:gd name="connsiteY153" fmla="*/ 987517 h 1410656"/>
                  <a:gd name="connsiteX154" fmla="*/ 576393 w 5260975"/>
                  <a:gd name="connsiteY154" fmla="*/ 970427 h 1410656"/>
                  <a:gd name="connsiteX155" fmla="*/ 590892 w 5260975"/>
                  <a:gd name="connsiteY155" fmla="*/ 971387 h 1410656"/>
                  <a:gd name="connsiteX156" fmla="*/ 627569 w 5260975"/>
                  <a:gd name="connsiteY156" fmla="*/ 999904 h 1410656"/>
                  <a:gd name="connsiteX157" fmla="*/ 645429 w 5260975"/>
                  <a:gd name="connsiteY157" fmla="*/ 1011329 h 1410656"/>
                  <a:gd name="connsiteX158" fmla="*/ 696125 w 5260975"/>
                  <a:gd name="connsiteY158" fmla="*/ 1032356 h 1410656"/>
                  <a:gd name="connsiteX159" fmla="*/ 700349 w 5260975"/>
                  <a:gd name="connsiteY159" fmla="*/ 1036197 h 1410656"/>
                  <a:gd name="connsiteX160" fmla="*/ 737795 w 5260975"/>
                  <a:gd name="connsiteY160" fmla="*/ 1081804 h 1410656"/>
                  <a:gd name="connsiteX161" fmla="*/ 746244 w 5260975"/>
                  <a:gd name="connsiteY161" fmla="*/ 1089581 h 1410656"/>
                  <a:gd name="connsiteX162" fmla="*/ 756422 w 5260975"/>
                  <a:gd name="connsiteY162" fmla="*/ 1101680 h 1410656"/>
                  <a:gd name="connsiteX163" fmla="*/ 788202 w 5260975"/>
                  <a:gd name="connsiteY163" fmla="*/ 1125108 h 1410656"/>
                  <a:gd name="connsiteX164" fmla="*/ 827569 w 5260975"/>
                  <a:gd name="connsiteY164" fmla="*/ 1132596 h 1410656"/>
                  <a:gd name="connsiteX165" fmla="*/ 875097 w 5260975"/>
                  <a:gd name="connsiteY165" fmla="*/ 1144022 h 1410656"/>
                  <a:gd name="connsiteX166" fmla="*/ 894972 w 5260975"/>
                  <a:gd name="connsiteY166" fmla="*/ 1151704 h 1410656"/>
                  <a:gd name="connsiteX167" fmla="*/ 948260 w 5260975"/>
                  <a:gd name="connsiteY167" fmla="*/ 1166298 h 1410656"/>
                  <a:gd name="connsiteX168" fmla="*/ 986282 w 5260975"/>
                  <a:gd name="connsiteY168" fmla="*/ 1178588 h 1410656"/>
                  <a:gd name="connsiteX169" fmla="*/ 1041107 w 5260975"/>
                  <a:gd name="connsiteY169" fmla="*/ 1185789 h 1410656"/>
                  <a:gd name="connsiteX170" fmla="*/ 1067703 w 5260975"/>
                  <a:gd name="connsiteY170" fmla="*/ 1186076 h 1410656"/>
                  <a:gd name="connsiteX171" fmla="*/ 1116574 w 5260975"/>
                  <a:gd name="connsiteY171" fmla="*/ 1222946 h 1410656"/>
                  <a:gd name="connsiteX172" fmla="*/ 1155557 w 5260975"/>
                  <a:gd name="connsiteY172" fmla="*/ 1247335 h 1410656"/>
                  <a:gd name="connsiteX173" fmla="*/ 1196556 w 5260975"/>
                  <a:gd name="connsiteY173" fmla="*/ 1235525 h 1410656"/>
                  <a:gd name="connsiteX174" fmla="*/ 1207693 w 5260975"/>
                  <a:gd name="connsiteY174" fmla="*/ 1224387 h 1410656"/>
                  <a:gd name="connsiteX175" fmla="*/ 1274904 w 5260975"/>
                  <a:gd name="connsiteY175" fmla="*/ 1213826 h 1410656"/>
                  <a:gd name="connsiteX176" fmla="*/ 1370919 w 5260975"/>
                  <a:gd name="connsiteY176" fmla="*/ 1213442 h 1410656"/>
                  <a:gd name="connsiteX177" fmla="*/ 1530593 w 5260975"/>
                  <a:gd name="connsiteY177" fmla="*/ 1189437 h 1410656"/>
                  <a:gd name="connsiteX178" fmla="*/ 1558436 w 5260975"/>
                  <a:gd name="connsiteY178" fmla="*/ 1178299 h 1410656"/>
                  <a:gd name="connsiteX179" fmla="*/ 1589737 w 5260975"/>
                  <a:gd name="connsiteY179" fmla="*/ 1175515 h 1410656"/>
                  <a:gd name="connsiteX180" fmla="*/ 1601740 w 5260975"/>
                  <a:gd name="connsiteY180" fmla="*/ 1182333 h 1410656"/>
                  <a:gd name="connsiteX181" fmla="*/ 1654259 w 5260975"/>
                  <a:gd name="connsiteY181" fmla="*/ 1192510 h 1410656"/>
                  <a:gd name="connsiteX182" fmla="*/ 1664246 w 5260975"/>
                  <a:gd name="connsiteY182" fmla="*/ 1192702 h 1410656"/>
                  <a:gd name="connsiteX183" fmla="*/ 1698427 w 5260975"/>
                  <a:gd name="connsiteY183" fmla="*/ 1188381 h 1410656"/>
                  <a:gd name="connsiteX184" fmla="*/ 1730112 w 5260975"/>
                  <a:gd name="connsiteY184" fmla="*/ 1185885 h 1410656"/>
                  <a:gd name="connsiteX185" fmla="*/ 1809996 w 5260975"/>
                  <a:gd name="connsiteY185" fmla="*/ 1194046 h 1410656"/>
                  <a:gd name="connsiteX186" fmla="*/ 1871254 w 5260975"/>
                  <a:gd name="connsiteY186" fmla="*/ 1192126 h 1410656"/>
                  <a:gd name="connsiteX187" fmla="*/ 1899482 w 5260975"/>
                  <a:gd name="connsiteY187" fmla="*/ 1194046 h 1410656"/>
                  <a:gd name="connsiteX188" fmla="*/ 1915420 w 5260975"/>
                  <a:gd name="connsiteY188" fmla="*/ 1196927 h 1410656"/>
                  <a:gd name="connsiteX189" fmla="*/ 1951522 w 5260975"/>
                  <a:gd name="connsiteY189" fmla="*/ 1216994 h 1410656"/>
                  <a:gd name="connsiteX190" fmla="*/ 1971302 w 5260975"/>
                  <a:gd name="connsiteY190" fmla="*/ 1221507 h 1410656"/>
                  <a:gd name="connsiteX191" fmla="*/ 2030831 w 5260975"/>
                  <a:gd name="connsiteY191" fmla="*/ 1221123 h 1410656"/>
                  <a:gd name="connsiteX192" fmla="*/ 2120125 w 5260975"/>
                  <a:gd name="connsiteY192" fmla="*/ 1190878 h 1410656"/>
                  <a:gd name="connsiteX193" fmla="*/ 2129439 w 5260975"/>
                  <a:gd name="connsiteY193" fmla="*/ 1186845 h 1410656"/>
                  <a:gd name="connsiteX194" fmla="*/ 2174854 w 5260975"/>
                  <a:gd name="connsiteY194" fmla="*/ 1181852 h 1410656"/>
                  <a:gd name="connsiteX195" fmla="*/ 2205674 w 5260975"/>
                  <a:gd name="connsiteY195" fmla="*/ 1188669 h 1410656"/>
                  <a:gd name="connsiteX196" fmla="*/ 2247634 w 5260975"/>
                  <a:gd name="connsiteY196" fmla="*/ 1202784 h 1410656"/>
                  <a:gd name="connsiteX197" fmla="*/ 2285367 w 5260975"/>
                  <a:gd name="connsiteY197" fmla="*/ 1214594 h 1410656"/>
                  <a:gd name="connsiteX198" fmla="*/ 2312827 w 5260975"/>
                  <a:gd name="connsiteY198" fmla="*/ 1227939 h 1410656"/>
                  <a:gd name="connsiteX199" fmla="*/ 2375622 w 5260975"/>
                  <a:gd name="connsiteY199" fmla="*/ 1237733 h 1410656"/>
                  <a:gd name="connsiteX200" fmla="*/ 2382151 w 5260975"/>
                  <a:gd name="connsiteY200" fmla="*/ 1239365 h 1410656"/>
                  <a:gd name="connsiteX201" fmla="*/ 2429390 w 5260975"/>
                  <a:gd name="connsiteY201" fmla="*/ 1227459 h 1410656"/>
                  <a:gd name="connsiteX202" fmla="*/ 2486134 w 5260975"/>
                  <a:gd name="connsiteY202" fmla="*/ 1215362 h 1410656"/>
                  <a:gd name="connsiteX203" fmla="*/ 2506394 w 5260975"/>
                  <a:gd name="connsiteY203" fmla="*/ 1219490 h 1410656"/>
                  <a:gd name="connsiteX204" fmla="*/ 2534142 w 5260975"/>
                  <a:gd name="connsiteY204" fmla="*/ 1225347 h 1410656"/>
                  <a:gd name="connsiteX205" fmla="*/ 2559874 w 5260975"/>
                  <a:gd name="connsiteY205" fmla="*/ 1222275 h 1410656"/>
                  <a:gd name="connsiteX206" fmla="*/ 2575525 w 5260975"/>
                  <a:gd name="connsiteY206" fmla="*/ 1221987 h 1410656"/>
                  <a:gd name="connsiteX207" fmla="*/ 2646960 w 5260975"/>
                  <a:gd name="connsiteY207" fmla="*/ 1257896 h 1410656"/>
                  <a:gd name="connsiteX208" fmla="*/ 2665107 w 5260975"/>
                  <a:gd name="connsiteY208" fmla="*/ 1260873 h 1410656"/>
                  <a:gd name="connsiteX209" fmla="*/ 2675381 w 5260975"/>
                  <a:gd name="connsiteY209" fmla="*/ 1265290 h 1410656"/>
                  <a:gd name="connsiteX210" fmla="*/ 2737311 w 5260975"/>
                  <a:gd name="connsiteY210" fmla="*/ 1309841 h 1410656"/>
                  <a:gd name="connsiteX211" fmla="*/ 2763619 w 5260975"/>
                  <a:gd name="connsiteY211" fmla="*/ 1318866 h 1410656"/>
                  <a:gd name="connsiteX212" fmla="*/ 2792519 w 5260975"/>
                  <a:gd name="connsiteY212" fmla="*/ 1317041 h 1410656"/>
                  <a:gd name="connsiteX213" fmla="*/ 2809226 w 5260975"/>
                  <a:gd name="connsiteY213" fmla="*/ 1313777 h 1410656"/>
                  <a:gd name="connsiteX214" fmla="*/ 2850705 w 5260975"/>
                  <a:gd name="connsiteY214" fmla="*/ 1285452 h 1410656"/>
                  <a:gd name="connsiteX215" fmla="*/ 2874324 w 5260975"/>
                  <a:gd name="connsiteY215" fmla="*/ 1286413 h 1410656"/>
                  <a:gd name="connsiteX216" fmla="*/ 2911194 w 5260975"/>
                  <a:gd name="connsiteY216" fmla="*/ 1305903 h 1410656"/>
                  <a:gd name="connsiteX217" fmla="*/ 2978116 w 5260975"/>
                  <a:gd name="connsiteY217" fmla="*/ 1314641 h 1410656"/>
                  <a:gd name="connsiteX218" fmla="*/ 3012106 w 5260975"/>
                  <a:gd name="connsiteY218" fmla="*/ 1287373 h 1410656"/>
                  <a:gd name="connsiteX219" fmla="*/ 3029676 w 5260975"/>
                  <a:gd name="connsiteY219" fmla="*/ 1261161 h 1410656"/>
                  <a:gd name="connsiteX220" fmla="*/ 3080469 w 5260975"/>
                  <a:gd name="connsiteY220" fmla="*/ 1230724 h 1410656"/>
                  <a:gd name="connsiteX221" fmla="*/ 3092567 w 5260975"/>
                  <a:gd name="connsiteY221" fmla="*/ 1242054 h 1410656"/>
                  <a:gd name="connsiteX222" fmla="*/ 3129821 w 5260975"/>
                  <a:gd name="connsiteY222" fmla="*/ 1246855 h 1410656"/>
                  <a:gd name="connsiteX223" fmla="*/ 3170147 w 5260975"/>
                  <a:gd name="connsiteY223" fmla="*/ 1246471 h 1410656"/>
                  <a:gd name="connsiteX224" fmla="*/ 3240429 w 5260975"/>
                  <a:gd name="connsiteY224" fmla="*/ 1251559 h 1410656"/>
                  <a:gd name="connsiteX225" fmla="*/ 3287189 w 5260975"/>
                  <a:gd name="connsiteY225" fmla="*/ 1222466 h 1410656"/>
                  <a:gd name="connsiteX226" fmla="*/ 3305049 w 5260975"/>
                  <a:gd name="connsiteY226" fmla="*/ 1210465 h 1410656"/>
                  <a:gd name="connsiteX227" fmla="*/ 3321755 w 5260975"/>
                  <a:gd name="connsiteY227" fmla="*/ 1202784 h 1410656"/>
                  <a:gd name="connsiteX228" fmla="*/ 3341055 w 5260975"/>
                  <a:gd name="connsiteY228" fmla="*/ 1198463 h 1410656"/>
                  <a:gd name="connsiteX229" fmla="*/ 3387621 w 5260975"/>
                  <a:gd name="connsiteY229" fmla="*/ 1182140 h 1410656"/>
                  <a:gd name="connsiteX230" fmla="*/ 3413161 w 5260975"/>
                  <a:gd name="connsiteY230" fmla="*/ 1166105 h 1410656"/>
                  <a:gd name="connsiteX231" fmla="*/ 3470579 w 5260975"/>
                  <a:gd name="connsiteY231" fmla="*/ 1150647 h 1410656"/>
                  <a:gd name="connsiteX232" fmla="*/ 3509657 w 5260975"/>
                  <a:gd name="connsiteY232" fmla="*/ 1136821 h 1410656"/>
                  <a:gd name="connsiteX233" fmla="*/ 3550847 w 5260975"/>
                  <a:gd name="connsiteY233" fmla="*/ 1113009 h 1410656"/>
                  <a:gd name="connsiteX234" fmla="*/ 3556608 w 5260975"/>
                  <a:gd name="connsiteY234" fmla="*/ 1109361 h 1410656"/>
                  <a:gd name="connsiteX235" fmla="*/ 3570435 w 5260975"/>
                  <a:gd name="connsiteY235" fmla="*/ 1093710 h 1410656"/>
                  <a:gd name="connsiteX236" fmla="*/ 3590501 w 5260975"/>
                  <a:gd name="connsiteY236" fmla="*/ 1039846 h 1410656"/>
                  <a:gd name="connsiteX237" fmla="*/ 3596263 w 5260975"/>
                  <a:gd name="connsiteY237" fmla="*/ 1028900 h 1410656"/>
                  <a:gd name="connsiteX238" fmla="*/ 3648591 w 5260975"/>
                  <a:gd name="connsiteY238" fmla="*/ 992030 h 1410656"/>
                  <a:gd name="connsiteX239" fmla="*/ 3667986 w 5260975"/>
                  <a:gd name="connsiteY239" fmla="*/ 995487 h 1410656"/>
                  <a:gd name="connsiteX240" fmla="*/ 3689397 w 5260975"/>
                  <a:gd name="connsiteY240" fmla="*/ 1007585 h 1410656"/>
                  <a:gd name="connsiteX241" fmla="*/ 3736349 w 5260975"/>
                  <a:gd name="connsiteY241" fmla="*/ 1010753 h 1410656"/>
                  <a:gd name="connsiteX242" fmla="*/ 3753919 w 5260975"/>
                  <a:gd name="connsiteY242" fmla="*/ 1004513 h 1410656"/>
                  <a:gd name="connsiteX243" fmla="*/ 3784643 w 5260975"/>
                  <a:gd name="connsiteY243" fmla="*/ 987710 h 1410656"/>
                  <a:gd name="connsiteX244" fmla="*/ 3808359 w 5260975"/>
                  <a:gd name="connsiteY244" fmla="*/ 961689 h 1410656"/>
                  <a:gd name="connsiteX245" fmla="*/ 3842829 w 5260975"/>
                  <a:gd name="connsiteY245" fmla="*/ 918674 h 1410656"/>
                  <a:gd name="connsiteX246" fmla="*/ 3908983 w 5260975"/>
                  <a:gd name="connsiteY246" fmla="*/ 902256 h 1410656"/>
                  <a:gd name="connsiteX247" fmla="*/ 3934428 w 5260975"/>
                  <a:gd name="connsiteY247" fmla="*/ 896783 h 1410656"/>
                  <a:gd name="connsiteX248" fmla="*/ 4026987 w 5260975"/>
                  <a:gd name="connsiteY248" fmla="*/ 873835 h 1410656"/>
                  <a:gd name="connsiteX249" fmla="*/ 4035051 w 5260975"/>
                  <a:gd name="connsiteY249" fmla="*/ 873067 h 1410656"/>
                  <a:gd name="connsiteX250" fmla="*/ 4099189 w 5260975"/>
                  <a:gd name="connsiteY250" fmla="*/ 846664 h 1410656"/>
                  <a:gd name="connsiteX251" fmla="*/ 4114647 w 5260975"/>
                  <a:gd name="connsiteY251" fmla="*/ 840134 h 1410656"/>
                  <a:gd name="connsiteX252" fmla="*/ 4133563 w 5260975"/>
                  <a:gd name="connsiteY252" fmla="*/ 823427 h 1410656"/>
                  <a:gd name="connsiteX253" fmla="*/ 4151039 w 5260975"/>
                  <a:gd name="connsiteY253" fmla="*/ 776284 h 1410656"/>
                  <a:gd name="connsiteX254" fmla="*/ 4171489 w 5260975"/>
                  <a:gd name="connsiteY254" fmla="*/ 754776 h 1410656"/>
                  <a:gd name="connsiteX255" fmla="*/ 4186372 w 5260975"/>
                  <a:gd name="connsiteY255" fmla="*/ 741718 h 1410656"/>
                  <a:gd name="connsiteX256" fmla="*/ 4199429 w 5260975"/>
                  <a:gd name="connsiteY256" fmla="*/ 721940 h 1410656"/>
                  <a:gd name="connsiteX257" fmla="*/ 4212487 w 5260975"/>
                  <a:gd name="connsiteY257" fmla="*/ 674604 h 1410656"/>
                  <a:gd name="connsiteX258" fmla="*/ 4232555 w 5260975"/>
                  <a:gd name="connsiteY258" fmla="*/ 632645 h 1410656"/>
                  <a:gd name="connsiteX259" fmla="*/ 4268657 w 5260975"/>
                  <a:gd name="connsiteY259" fmla="*/ 609410 h 1410656"/>
                  <a:gd name="connsiteX260" fmla="*/ 4291028 w 5260975"/>
                  <a:gd name="connsiteY260" fmla="*/ 597216 h 1410656"/>
                  <a:gd name="connsiteX261" fmla="*/ 4379651 w 5260975"/>
                  <a:gd name="connsiteY261" fmla="*/ 609506 h 1410656"/>
                  <a:gd name="connsiteX262" fmla="*/ 4440139 w 5260975"/>
                  <a:gd name="connsiteY262" fmla="*/ 621507 h 1410656"/>
                  <a:gd name="connsiteX263" fmla="*/ 4460015 w 5260975"/>
                  <a:gd name="connsiteY263" fmla="*/ 616899 h 1410656"/>
                  <a:gd name="connsiteX264" fmla="*/ 4516183 w 5260975"/>
                  <a:gd name="connsiteY264" fmla="*/ 577724 h 1410656"/>
                  <a:gd name="connsiteX265" fmla="*/ 4571681 w 5260975"/>
                  <a:gd name="connsiteY265" fmla="*/ 560250 h 1410656"/>
                  <a:gd name="connsiteX266" fmla="*/ 4613447 w 5260975"/>
                  <a:gd name="connsiteY266" fmla="*/ 555257 h 1410656"/>
                  <a:gd name="connsiteX267" fmla="*/ 4649355 w 5260975"/>
                  <a:gd name="connsiteY267" fmla="*/ 551417 h 1410656"/>
                  <a:gd name="connsiteX268" fmla="*/ 4692467 w 5260975"/>
                  <a:gd name="connsiteY268" fmla="*/ 540663 h 1410656"/>
                  <a:gd name="connsiteX269" fmla="*/ 4716855 w 5260975"/>
                  <a:gd name="connsiteY269" fmla="*/ 528949 h 1410656"/>
                  <a:gd name="connsiteX270" fmla="*/ 4755645 w 5260975"/>
                  <a:gd name="connsiteY270" fmla="*/ 512147 h 1410656"/>
                  <a:gd name="connsiteX271" fmla="*/ 4795395 w 5260975"/>
                  <a:gd name="connsiteY271" fmla="*/ 490351 h 1410656"/>
                  <a:gd name="connsiteX272" fmla="*/ 4825928 w 5260975"/>
                  <a:gd name="connsiteY272" fmla="*/ 459818 h 1410656"/>
                  <a:gd name="connsiteX273" fmla="*/ 4842347 w 5260975"/>
                  <a:gd name="connsiteY273" fmla="*/ 434086 h 1410656"/>
                  <a:gd name="connsiteX274" fmla="*/ 4890451 w 5260975"/>
                  <a:gd name="connsiteY274" fmla="*/ 397216 h 1410656"/>
                  <a:gd name="connsiteX275" fmla="*/ 4933945 w 5260975"/>
                  <a:gd name="connsiteY275" fmla="*/ 327701 h 1410656"/>
                  <a:gd name="connsiteX276" fmla="*/ 4961214 w 5260975"/>
                  <a:gd name="connsiteY276" fmla="*/ 298801 h 1410656"/>
                  <a:gd name="connsiteX277" fmla="*/ 4976672 w 5260975"/>
                  <a:gd name="connsiteY277" fmla="*/ 290639 h 1410656"/>
                  <a:gd name="connsiteX278" fmla="*/ 5002979 w 5260975"/>
                  <a:gd name="connsiteY278" fmla="*/ 270573 h 1410656"/>
                  <a:gd name="connsiteX279" fmla="*/ 5018535 w 5260975"/>
                  <a:gd name="connsiteY279" fmla="*/ 255690 h 1410656"/>
                  <a:gd name="connsiteX280" fmla="*/ 5061069 w 5260975"/>
                  <a:gd name="connsiteY280" fmla="*/ 200961 h 1410656"/>
                  <a:gd name="connsiteX281" fmla="*/ 5074127 w 5260975"/>
                  <a:gd name="connsiteY281" fmla="*/ 184735 h 1410656"/>
                  <a:gd name="connsiteX282" fmla="*/ 5101108 w 5260975"/>
                  <a:gd name="connsiteY282" fmla="*/ 156891 h 1410656"/>
                  <a:gd name="connsiteX283" fmla="*/ 5112918 w 5260975"/>
                  <a:gd name="connsiteY283" fmla="*/ 148441 h 1410656"/>
                  <a:gd name="connsiteX284" fmla="*/ 5133753 w 5260975"/>
                  <a:gd name="connsiteY284" fmla="*/ 125782 h 1410656"/>
                  <a:gd name="connsiteX285" fmla="*/ 5183393 w 5260975"/>
                  <a:gd name="connsiteY285" fmla="*/ 66348 h 1410656"/>
                  <a:gd name="connsiteX286" fmla="*/ 5204709 w 5260975"/>
                  <a:gd name="connsiteY286" fmla="*/ 33030 h 1410656"/>
                  <a:gd name="connsiteX287" fmla="*/ 5247243 w 5260975"/>
                  <a:gd name="connsiteY287" fmla="*/ 8451 h 1410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Lst>
                <a:rect l="l" t="t" r="r" b="b"/>
                <a:pathLst>
                  <a:path w="5260975" h="1410656">
                    <a:moveTo>
                      <a:pt x="5260975" y="0"/>
                    </a:moveTo>
                    <a:lnTo>
                      <a:pt x="5260975" y="221634"/>
                    </a:lnTo>
                    <a:lnTo>
                      <a:pt x="5226503" y="237063"/>
                    </a:lnTo>
                    <a:cubicBezTo>
                      <a:pt x="5219783" y="239848"/>
                      <a:pt x="5212389" y="241384"/>
                      <a:pt x="5206341" y="245128"/>
                    </a:cubicBezTo>
                    <a:cubicBezTo>
                      <a:pt x="5178495" y="262219"/>
                      <a:pt x="5151515" y="280654"/>
                      <a:pt x="5123287" y="297073"/>
                    </a:cubicBezTo>
                    <a:cubicBezTo>
                      <a:pt x="5094195" y="314067"/>
                      <a:pt x="5068175" y="334134"/>
                      <a:pt x="5048107" y="361307"/>
                    </a:cubicBezTo>
                    <a:cubicBezTo>
                      <a:pt x="5029480" y="386559"/>
                      <a:pt x="5011429" y="412194"/>
                      <a:pt x="4992899" y="437542"/>
                    </a:cubicBezTo>
                    <a:cubicBezTo>
                      <a:pt x="4988194" y="443975"/>
                      <a:pt x="4983873" y="451561"/>
                      <a:pt x="4977440" y="455690"/>
                    </a:cubicBezTo>
                    <a:cubicBezTo>
                      <a:pt x="4964094" y="464331"/>
                      <a:pt x="4949499" y="471340"/>
                      <a:pt x="4935193" y="478445"/>
                    </a:cubicBezTo>
                    <a:cubicBezTo>
                      <a:pt x="4922903" y="484494"/>
                      <a:pt x="4909845" y="489006"/>
                      <a:pt x="4897844" y="495535"/>
                    </a:cubicBezTo>
                    <a:cubicBezTo>
                      <a:pt x="4888243" y="500721"/>
                      <a:pt x="4879697" y="507922"/>
                      <a:pt x="4870767" y="514451"/>
                    </a:cubicBezTo>
                    <a:cubicBezTo>
                      <a:pt x="4862990" y="520115"/>
                      <a:pt x="4854445" y="525012"/>
                      <a:pt x="4847916" y="531830"/>
                    </a:cubicBezTo>
                    <a:cubicBezTo>
                      <a:pt x="4831977" y="548344"/>
                      <a:pt x="4815942" y="564571"/>
                      <a:pt x="4796163" y="576765"/>
                    </a:cubicBezTo>
                    <a:cubicBezTo>
                      <a:pt x="4776672" y="588862"/>
                      <a:pt x="4758237" y="602401"/>
                      <a:pt x="4738843" y="614691"/>
                    </a:cubicBezTo>
                    <a:cubicBezTo>
                      <a:pt x="4719831" y="626693"/>
                      <a:pt x="4702645" y="639846"/>
                      <a:pt x="4692755" y="661162"/>
                    </a:cubicBezTo>
                    <a:cubicBezTo>
                      <a:pt x="4688339" y="670571"/>
                      <a:pt x="4682097" y="680845"/>
                      <a:pt x="4673744" y="686318"/>
                    </a:cubicBezTo>
                    <a:cubicBezTo>
                      <a:pt x="4661838" y="694095"/>
                      <a:pt x="4646764" y="696880"/>
                      <a:pt x="4633801" y="703505"/>
                    </a:cubicBezTo>
                    <a:cubicBezTo>
                      <a:pt x="4618535" y="711282"/>
                      <a:pt x="4600869" y="718003"/>
                      <a:pt x="4590499" y="730389"/>
                    </a:cubicBezTo>
                    <a:cubicBezTo>
                      <a:pt x="4581281" y="741431"/>
                      <a:pt x="4571968" y="750072"/>
                      <a:pt x="4559773" y="757081"/>
                    </a:cubicBezTo>
                    <a:cubicBezTo>
                      <a:pt x="4551229" y="761978"/>
                      <a:pt x="4544892" y="770907"/>
                      <a:pt x="4536059" y="774940"/>
                    </a:cubicBezTo>
                    <a:cubicBezTo>
                      <a:pt x="4524441" y="780317"/>
                      <a:pt x="4512727" y="784542"/>
                      <a:pt x="4502549" y="792895"/>
                    </a:cubicBezTo>
                    <a:cubicBezTo>
                      <a:pt x="4491987" y="801536"/>
                      <a:pt x="4479986" y="808353"/>
                      <a:pt x="4468944" y="816419"/>
                    </a:cubicBezTo>
                    <a:cubicBezTo>
                      <a:pt x="4463087" y="820739"/>
                      <a:pt x="4458286" y="826404"/>
                      <a:pt x="4452622" y="830917"/>
                    </a:cubicBezTo>
                    <a:cubicBezTo>
                      <a:pt x="4442252" y="839174"/>
                      <a:pt x="4431690" y="847239"/>
                      <a:pt x="4421032" y="855016"/>
                    </a:cubicBezTo>
                    <a:cubicBezTo>
                      <a:pt x="4410375" y="862794"/>
                      <a:pt x="4400197" y="871819"/>
                      <a:pt x="4388483" y="877484"/>
                    </a:cubicBezTo>
                    <a:cubicBezTo>
                      <a:pt x="4368513" y="887086"/>
                      <a:pt x="4346717" y="892847"/>
                      <a:pt x="4327321" y="903216"/>
                    </a:cubicBezTo>
                    <a:cubicBezTo>
                      <a:pt x="4307639" y="913777"/>
                      <a:pt x="4289107" y="927028"/>
                      <a:pt x="4271633" y="941046"/>
                    </a:cubicBezTo>
                    <a:cubicBezTo>
                      <a:pt x="4257807" y="952088"/>
                      <a:pt x="4244845" y="963034"/>
                      <a:pt x="4227465" y="968698"/>
                    </a:cubicBezTo>
                    <a:cubicBezTo>
                      <a:pt x="4217768" y="971867"/>
                      <a:pt x="4207591" y="978780"/>
                      <a:pt x="4201733" y="986846"/>
                    </a:cubicBezTo>
                    <a:cubicBezTo>
                      <a:pt x="4189059" y="1004416"/>
                      <a:pt x="4172833" y="1016802"/>
                      <a:pt x="4154494" y="1027364"/>
                    </a:cubicBezTo>
                    <a:cubicBezTo>
                      <a:pt x="4130010" y="1041574"/>
                      <a:pt x="4105814" y="1056072"/>
                      <a:pt x="4081234" y="1069994"/>
                    </a:cubicBezTo>
                    <a:cubicBezTo>
                      <a:pt x="4066737" y="1078252"/>
                      <a:pt x="4052335" y="1086989"/>
                      <a:pt x="4036971" y="1093038"/>
                    </a:cubicBezTo>
                    <a:cubicBezTo>
                      <a:pt x="4005575" y="1105520"/>
                      <a:pt x="3973410" y="1116177"/>
                      <a:pt x="3941725" y="1127796"/>
                    </a:cubicBezTo>
                    <a:cubicBezTo>
                      <a:pt x="3931355" y="1131540"/>
                      <a:pt x="3921561" y="1136917"/>
                      <a:pt x="3910999" y="1140182"/>
                    </a:cubicBezTo>
                    <a:cubicBezTo>
                      <a:pt x="3899573" y="1143734"/>
                      <a:pt x="3887285" y="1144790"/>
                      <a:pt x="3875859" y="1148343"/>
                    </a:cubicBezTo>
                    <a:cubicBezTo>
                      <a:pt x="3856847" y="1154199"/>
                      <a:pt x="3838412" y="1161689"/>
                      <a:pt x="3819401" y="1167642"/>
                    </a:cubicBezTo>
                    <a:cubicBezTo>
                      <a:pt x="3782723" y="1179068"/>
                      <a:pt x="3745949" y="1190014"/>
                      <a:pt x="3709176" y="1200863"/>
                    </a:cubicBezTo>
                    <a:cubicBezTo>
                      <a:pt x="3701303" y="1203168"/>
                      <a:pt x="3692757" y="1203456"/>
                      <a:pt x="3684981" y="1205952"/>
                    </a:cubicBezTo>
                    <a:cubicBezTo>
                      <a:pt x="3664337" y="1212673"/>
                      <a:pt x="3643789" y="1219970"/>
                      <a:pt x="3623338" y="1227363"/>
                    </a:cubicBezTo>
                    <a:cubicBezTo>
                      <a:pt x="3610953" y="1231876"/>
                      <a:pt x="3598854" y="1237445"/>
                      <a:pt x="3586373" y="1241765"/>
                    </a:cubicBezTo>
                    <a:cubicBezTo>
                      <a:pt x="3576387" y="1245222"/>
                      <a:pt x="3566113" y="1247910"/>
                      <a:pt x="3555743" y="1250023"/>
                    </a:cubicBezTo>
                    <a:cubicBezTo>
                      <a:pt x="3546814" y="1251848"/>
                      <a:pt x="3537501" y="1251655"/>
                      <a:pt x="3528667" y="1253864"/>
                    </a:cubicBezTo>
                    <a:cubicBezTo>
                      <a:pt x="3504759" y="1259816"/>
                      <a:pt x="3481140" y="1266538"/>
                      <a:pt x="3457424" y="1272874"/>
                    </a:cubicBezTo>
                    <a:cubicBezTo>
                      <a:pt x="3447919" y="1275371"/>
                      <a:pt x="3438221" y="1277196"/>
                      <a:pt x="3429003" y="1280364"/>
                    </a:cubicBezTo>
                    <a:cubicBezTo>
                      <a:pt x="3404327" y="1288717"/>
                      <a:pt x="3380036" y="1298222"/>
                      <a:pt x="3355264" y="1306096"/>
                    </a:cubicBezTo>
                    <a:cubicBezTo>
                      <a:pt x="3334717" y="1312625"/>
                      <a:pt x="3313593" y="1317329"/>
                      <a:pt x="3292757" y="1323090"/>
                    </a:cubicBezTo>
                    <a:cubicBezTo>
                      <a:pt x="3283924" y="1325587"/>
                      <a:pt x="3275475" y="1329140"/>
                      <a:pt x="3266643" y="1331251"/>
                    </a:cubicBezTo>
                    <a:cubicBezTo>
                      <a:pt x="3246863" y="1336053"/>
                      <a:pt x="3226796" y="1340085"/>
                      <a:pt x="3206921" y="1344886"/>
                    </a:cubicBezTo>
                    <a:cubicBezTo>
                      <a:pt x="3195590" y="1347670"/>
                      <a:pt x="3184645" y="1352663"/>
                      <a:pt x="3173123" y="1354488"/>
                    </a:cubicBezTo>
                    <a:cubicBezTo>
                      <a:pt x="3145759" y="1358808"/>
                      <a:pt x="3118203" y="1361880"/>
                      <a:pt x="3090646" y="1365337"/>
                    </a:cubicBezTo>
                    <a:cubicBezTo>
                      <a:pt x="3062227" y="1368889"/>
                      <a:pt x="3033902" y="1372634"/>
                      <a:pt x="3005480" y="1375802"/>
                    </a:cubicBezTo>
                    <a:cubicBezTo>
                      <a:pt x="2989926" y="1377435"/>
                      <a:pt x="2974275" y="1377723"/>
                      <a:pt x="2958721" y="1379259"/>
                    </a:cubicBezTo>
                    <a:cubicBezTo>
                      <a:pt x="2945087" y="1380604"/>
                      <a:pt x="2931549" y="1383100"/>
                      <a:pt x="2917915" y="1384733"/>
                    </a:cubicBezTo>
                    <a:cubicBezTo>
                      <a:pt x="2906105" y="1386076"/>
                      <a:pt x="2894199" y="1386844"/>
                      <a:pt x="2882389" y="1388189"/>
                    </a:cubicBezTo>
                    <a:cubicBezTo>
                      <a:pt x="2863475" y="1390397"/>
                      <a:pt x="2844655" y="1392894"/>
                      <a:pt x="2825837" y="1395198"/>
                    </a:cubicBezTo>
                    <a:cubicBezTo>
                      <a:pt x="2817964" y="1396062"/>
                      <a:pt x="2809706" y="1398462"/>
                      <a:pt x="2802313" y="1397023"/>
                    </a:cubicBezTo>
                    <a:cubicBezTo>
                      <a:pt x="2783686" y="1393373"/>
                      <a:pt x="2765347" y="1394430"/>
                      <a:pt x="2746816" y="1396926"/>
                    </a:cubicBezTo>
                    <a:cubicBezTo>
                      <a:pt x="2740479" y="1397791"/>
                      <a:pt x="2733662" y="1397598"/>
                      <a:pt x="2727517" y="1395966"/>
                    </a:cubicBezTo>
                    <a:cubicBezTo>
                      <a:pt x="2714939" y="1392701"/>
                      <a:pt x="2702745" y="1388092"/>
                      <a:pt x="2690359" y="1384060"/>
                    </a:cubicBezTo>
                    <a:cubicBezTo>
                      <a:pt x="2689014" y="1383580"/>
                      <a:pt x="2687382" y="1383484"/>
                      <a:pt x="2685943" y="1383196"/>
                    </a:cubicBezTo>
                    <a:cubicBezTo>
                      <a:pt x="2677781" y="1381563"/>
                      <a:pt x="2669717" y="1379931"/>
                      <a:pt x="2661554" y="1378491"/>
                    </a:cubicBezTo>
                    <a:cubicBezTo>
                      <a:pt x="2657138" y="1377723"/>
                      <a:pt x="2652625" y="1377627"/>
                      <a:pt x="2648208" y="1376955"/>
                    </a:cubicBezTo>
                    <a:cubicBezTo>
                      <a:pt x="2631118" y="1374266"/>
                      <a:pt x="2612299" y="1378779"/>
                      <a:pt x="2597512" y="1367162"/>
                    </a:cubicBezTo>
                    <a:cubicBezTo>
                      <a:pt x="2587911" y="1359672"/>
                      <a:pt x="2578597" y="1361401"/>
                      <a:pt x="2568324" y="1362553"/>
                    </a:cubicBezTo>
                    <a:cubicBezTo>
                      <a:pt x="2560547" y="1363417"/>
                      <a:pt x="2552577" y="1363128"/>
                      <a:pt x="2544704" y="1363225"/>
                    </a:cubicBezTo>
                    <a:cubicBezTo>
                      <a:pt x="2530878" y="1363512"/>
                      <a:pt x="2517052" y="1363609"/>
                      <a:pt x="2503225" y="1364089"/>
                    </a:cubicBezTo>
                    <a:cubicBezTo>
                      <a:pt x="2498808" y="1364281"/>
                      <a:pt x="2494297" y="1366682"/>
                      <a:pt x="2489975" y="1366298"/>
                    </a:cubicBezTo>
                    <a:cubicBezTo>
                      <a:pt x="2470004" y="1364473"/>
                      <a:pt x="2450033" y="1361592"/>
                      <a:pt x="2430061" y="1359960"/>
                    </a:cubicBezTo>
                    <a:cubicBezTo>
                      <a:pt x="2418732" y="1359001"/>
                      <a:pt x="2407114" y="1360824"/>
                      <a:pt x="2395880" y="1359480"/>
                    </a:cubicBezTo>
                    <a:cubicBezTo>
                      <a:pt x="2382919" y="1357944"/>
                      <a:pt x="2370245" y="1354008"/>
                      <a:pt x="2357378" y="1351607"/>
                    </a:cubicBezTo>
                    <a:cubicBezTo>
                      <a:pt x="2353826" y="1350935"/>
                      <a:pt x="2349889" y="1351799"/>
                      <a:pt x="2346145" y="1351991"/>
                    </a:cubicBezTo>
                    <a:cubicBezTo>
                      <a:pt x="2341920" y="1352183"/>
                      <a:pt x="2337791" y="1352567"/>
                      <a:pt x="2333567" y="1352663"/>
                    </a:cubicBezTo>
                    <a:cubicBezTo>
                      <a:pt x="2320700" y="1352856"/>
                      <a:pt x="2307835" y="1352567"/>
                      <a:pt x="2294968" y="1353240"/>
                    </a:cubicBezTo>
                    <a:cubicBezTo>
                      <a:pt x="2287095" y="1353624"/>
                      <a:pt x="2278839" y="1357560"/>
                      <a:pt x="2271540" y="1356120"/>
                    </a:cubicBezTo>
                    <a:cubicBezTo>
                      <a:pt x="2256659" y="1353335"/>
                      <a:pt x="2241776" y="1359576"/>
                      <a:pt x="2226895" y="1354392"/>
                    </a:cubicBezTo>
                    <a:cubicBezTo>
                      <a:pt x="2222285" y="1352856"/>
                      <a:pt x="2215948" y="1356696"/>
                      <a:pt x="2210379" y="1356888"/>
                    </a:cubicBezTo>
                    <a:cubicBezTo>
                      <a:pt x="2196457" y="1357368"/>
                      <a:pt x="2182535" y="1357272"/>
                      <a:pt x="2168613" y="1357176"/>
                    </a:cubicBezTo>
                    <a:cubicBezTo>
                      <a:pt x="2156131" y="1357080"/>
                      <a:pt x="2143168" y="1358424"/>
                      <a:pt x="2131167" y="1355736"/>
                    </a:cubicBezTo>
                    <a:cubicBezTo>
                      <a:pt x="2118588" y="1352856"/>
                      <a:pt x="2107259" y="1353240"/>
                      <a:pt x="2095065" y="1356504"/>
                    </a:cubicBezTo>
                    <a:cubicBezTo>
                      <a:pt x="2086711" y="1358712"/>
                      <a:pt x="2077878" y="1359001"/>
                      <a:pt x="2069237" y="1359672"/>
                    </a:cubicBezTo>
                    <a:cubicBezTo>
                      <a:pt x="2059924" y="1360440"/>
                      <a:pt x="2049650" y="1358424"/>
                      <a:pt x="2041201" y="1361592"/>
                    </a:cubicBezTo>
                    <a:cubicBezTo>
                      <a:pt x="2016044" y="1371002"/>
                      <a:pt x="1990216" y="1373018"/>
                      <a:pt x="1963909" y="1373018"/>
                    </a:cubicBezTo>
                    <a:cubicBezTo>
                      <a:pt x="1959107" y="1373018"/>
                      <a:pt x="1954210" y="1371675"/>
                      <a:pt x="1949603" y="1370234"/>
                    </a:cubicBezTo>
                    <a:cubicBezTo>
                      <a:pt x="1922717" y="1361592"/>
                      <a:pt x="1895737" y="1362360"/>
                      <a:pt x="1868373" y="1367641"/>
                    </a:cubicBezTo>
                    <a:cubicBezTo>
                      <a:pt x="1862708" y="1368794"/>
                      <a:pt x="1856372" y="1368986"/>
                      <a:pt x="1850707" y="1367834"/>
                    </a:cubicBezTo>
                    <a:cubicBezTo>
                      <a:pt x="1834768" y="1364473"/>
                      <a:pt x="1819309" y="1358904"/>
                      <a:pt x="1803275" y="1356504"/>
                    </a:cubicBezTo>
                    <a:cubicBezTo>
                      <a:pt x="1776775" y="1352567"/>
                      <a:pt x="1753828" y="1365817"/>
                      <a:pt x="1730112" y="1374459"/>
                    </a:cubicBezTo>
                    <a:cubicBezTo>
                      <a:pt x="1707548" y="1382620"/>
                      <a:pt x="1688345" y="1401055"/>
                      <a:pt x="1661652" y="1396926"/>
                    </a:cubicBezTo>
                    <a:cubicBezTo>
                      <a:pt x="1658965" y="1396542"/>
                      <a:pt x="1655988" y="1399134"/>
                      <a:pt x="1653011" y="1399807"/>
                    </a:cubicBezTo>
                    <a:cubicBezTo>
                      <a:pt x="1644850" y="1401631"/>
                      <a:pt x="1636689" y="1403839"/>
                      <a:pt x="1628431" y="1404704"/>
                    </a:cubicBezTo>
                    <a:cubicBezTo>
                      <a:pt x="1618350" y="1405856"/>
                      <a:pt x="1608076" y="1405472"/>
                      <a:pt x="1597995" y="1406432"/>
                    </a:cubicBezTo>
                    <a:cubicBezTo>
                      <a:pt x="1585032" y="1407584"/>
                      <a:pt x="1572263" y="1410656"/>
                      <a:pt x="1559396" y="1410656"/>
                    </a:cubicBezTo>
                    <a:cubicBezTo>
                      <a:pt x="1549026" y="1410656"/>
                      <a:pt x="1538753" y="1407104"/>
                      <a:pt x="1528480" y="1405375"/>
                    </a:cubicBezTo>
                    <a:cubicBezTo>
                      <a:pt x="1513981" y="1402975"/>
                      <a:pt x="1498042" y="1403647"/>
                      <a:pt x="1485272" y="1397502"/>
                    </a:cubicBezTo>
                    <a:cubicBezTo>
                      <a:pt x="1471639" y="1390973"/>
                      <a:pt x="1458676" y="1387997"/>
                      <a:pt x="1444562" y="1390013"/>
                    </a:cubicBezTo>
                    <a:cubicBezTo>
                      <a:pt x="1439857" y="1390685"/>
                      <a:pt x="1433808" y="1394718"/>
                      <a:pt x="1431696" y="1398846"/>
                    </a:cubicBezTo>
                    <a:cubicBezTo>
                      <a:pt x="1426991" y="1408064"/>
                      <a:pt x="1420559" y="1409697"/>
                      <a:pt x="1411821" y="1406527"/>
                    </a:cubicBezTo>
                    <a:cubicBezTo>
                      <a:pt x="1404236" y="1403839"/>
                      <a:pt x="1394922" y="1402495"/>
                      <a:pt x="1389738" y="1397310"/>
                    </a:cubicBezTo>
                    <a:cubicBezTo>
                      <a:pt x="1375047" y="1382620"/>
                      <a:pt x="1356324" y="1382140"/>
                      <a:pt x="1338081" y="1378204"/>
                    </a:cubicBezTo>
                    <a:cubicBezTo>
                      <a:pt x="1326945" y="1375802"/>
                      <a:pt x="1316574" y="1375707"/>
                      <a:pt x="1305436" y="1377339"/>
                    </a:cubicBezTo>
                    <a:cubicBezTo>
                      <a:pt x="1281241" y="1380988"/>
                      <a:pt x="1257717" y="1375802"/>
                      <a:pt x="1234481" y="1369178"/>
                    </a:cubicBezTo>
                    <a:cubicBezTo>
                      <a:pt x="1219118" y="1364761"/>
                      <a:pt x="1203372" y="1362073"/>
                      <a:pt x="1188106" y="1357560"/>
                    </a:cubicBezTo>
                    <a:cubicBezTo>
                      <a:pt x="1176680" y="1354104"/>
                      <a:pt x="1165255" y="1349975"/>
                      <a:pt x="1154790" y="1344406"/>
                    </a:cubicBezTo>
                    <a:cubicBezTo>
                      <a:pt x="1139618" y="1336244"/>
                      <a:pt x="1126369" y="1323954"/>
                      <a:pt x="1107069" y="1327219"/>
                    </a:cubicBezTo>
                    <a:cubicBezTo>
                      <a:pt x="1090074" y="1330099"/>
                      <a:pt x="1074713" y="1324051"/>
                      <a:pt x="1059158" y="1318290"/>
                    </a:cubicBezTo>
                    <a:cubicBezTo>
                      <a:pt x="1047732" y="1314065"/>
                      <a:pt x="1036308" y="1309744"/>
                      <a:pt x="1024496" y="1307056"/>
                    </a:cubicBezTo>
                    <a:cubicBezTo>
                      <a:pt x="1010478" y="1303887"/>
                      <a:pt x="994635" y="1305232"/>
                      <a:pt x="982153" y="1299374"/>
                    </a:cubicBezTo>
                    <a:cubicBezTo>
                      <a:pt x="969095" y="1293229"/>
                      <a:pt x="958246" y="1297358"/>
                      <a:pt x="946628" y="1299087"/>
                    </a:cubicBezTo>
                    <a:cubicBezTo>
                      <a:pt x="928097" y="1301775"/>
                      <a:pt x="909661" y="1306768"/>
                      <a:pt x="890939" y="1300431"/>
                    </a:cubicBezTo>
                    <a:cubicBezTo>
                      <a:pt x="868184" y="1292750"/>
                      <a:pt x="845620" y="1284493"/>
                      <a:pt x="822769" y="1277196"/>
                    </a:cubicBezTo>
                    <a:cubicBezTo>
                      <a:pt x="813934" y="1274410"/>
                      <a:pt x="804431" y="1273258"/>
                      <a:pt x="795212" y="1272010"/>
                    </a:cubicBezTo>
                    <a:cubicBezTo>
                      <a:pt x="786476" y="1270954"/>
                      <a:pt x="776010" y="1273642"/>
                      <a:pt x="769288" y="1269610"/>
                    </a:cubicBezTo>
                    <a:cubicBezTo>
                      <a:pt x="752005" y="1259241"/>
                      <a:pt x="734243" y="1254152"/>
                      <a:pt x="714271" y="1254152"/>
                    </a:cubicBezTo>
                    <a:cubicBezTo>
                      <a:pt x="706781" y="1254152"/>
                      <a:pt x="699484" y="1249831"/>
                      <a:pt x="691900" y="1249062"/>
                    </a:cubicBezTo>
                    <a:cubicBezTo>
                      <a:pt x="681529" y="1248103"/>
                      <a:pt x="669623" y="1245510"/>
                      <a:pt x="660598" y="1249159"/>
                    </a:cubicBezTo>
                    <a:cubicBezTo>
                      <a:pt x="639379" y="1257800"/>
                      <a:pt x="622193" y="1250599"/>
                      <a:pt x="603662" y="1242054"/>
                    </a:cubicBezTo>
                    <a:cubicBezTo>
                      <a:pt x="585418" y="1233604"/>
                      <a:pt x="566215" y="1226884"/>
                      <a:pt x="546821" y="1221314"/>
                    </a:cubicBezTo>
                    <a:cubicBezTo>
                      <a:pt x="539524" y="1219298"/>
                      <a:pt x="530787" y="1222659"/>
                      <a:pt x="522721" y="1223330"/>
                    </a:cubicBezTo>
                    <a:cubicBezTo>
                      <a:pt x="519840" y="1223523"/>
                      <a:pt x="516671" y="1223811"/>
                      <a:pt x="514080" y="1222851"/>
                    </a:cubicBezTo>
                    <a:cubicBezTo>
                      <a:pt x="489020" y="1213633"/>
                      <a:pt x="463575" y="1206624"/>
                      <a:pt x="436404" y="1211424"/>
                    </a:cubicBezTo>
                    <a:cubicBezTo>
                      <a:pt x="433908" y="1211905"/>
                      <a:pt x="431123" y="1210849"/>
                      <a:pt x="428626" y="1210177"/>
                    </a:cubicBezTo>
                    <a:cubicBezTo>
                      <a:pt x="416432" y="1206720"/>
                      <a:pt x="404526" y="1201247"/>
                      <a:pt x="392141" y="1199999"/>
                    </a:cubicBezTo>
                    <a:cubicBezTo>
                      <a:pt x="361608" y="1196927"/>
                      <a:pt x="330884" y="1195678"/>
                      <a:pt x="300157" y="1193662"/>
                    </a:cubicBezTo>
                    <a:cubicBezTo>
                      <a:pt x="298237" y="1193566"/>
                      <a:pt x="296221" y="1193566"/>
                      <a:pt x="294493" y="1192894"/>
                    </a:cubicBezTo>
                    <a:cubicBezTo>
                      <a:pt x="283163" y="1188765"/>
                      <a:pt x="273274" y="1190110"/>
                      <a:pt x="263671" y="1197982"/>
                    </a:cubicBezTo>
                    <a:cubicBezTo>
                      <a:pt x="259447" y="1201439"/>
                      <a:pt x="253686" y="1203263"/>
                      <a:pt x="248406" y="1205184"/>
                    </a:cubicBezTo>
                    <a:cubicBezTo>
                      <a:pt x="240628" y="1208065"/>
                      <a:pt x="232659" y="1210849"/>
                      <a:pt x="224594" y="1212673"/>
                    </a:cubicBezTo>
                    <a:cubicBezTo>
                      <a:pt x="216624" y="1214401"/>
                      <a:pt x="208079" y="1216801"/>
                      <a:pt x="200398" y="1215458"/>
                    </a:cubicBezTo>
                    <a:cubicBezTo>
                      <a:pt x="186572" y="1213057"/>
                      <a:pt x="173417" y="1207681"/>
                      <a:pt x="159783" y="1204127"/>
                    </a:cubicBezTo>
                    <a:cubicBezTo>
                      <a:pt x="155079" y="1202879"/>
                      <a:pt x="149893" y="1203072"/>
                      <a:pt x="144997" y="1202975"/>
                    </a:cubicBezTo>
                    <a:cubicBezTo>
                      <a:pt x="133763" y="1202688"/>
                      <a:pt x="122241" y="1205472"/>
                      <a:pt x="112064" y="1197503"/>
                    </a:cubicBezTo>
                    <a:cubicBezTo>
                      <a:pt x="102655" y="1190014"/>
                      <a:pt x="93148" y="1192221"/>
                      <a:pt x="83259" y="1197887"/>
                    </a:cubicBezTo>
                    <a:cubicBezTo>
                      <a:pt x="76154" y="1201920"/>
                      <a:pt x="68090" y="1205088"/>
                      <a:pt x="60120" y="1206624"/>
                    </a:cubicBezTo>
                    <a:cubicBezTo>
                      <a:pt x="49174" y="1208736"/>
                      <a:pt x="38324" y="1209601"/>
                      <a:pt x="26514" y="1208352"/>
                    </a:cubicBezTo>
                    <a:cubicBezTo>
                      <a:pt x="18161" y="1207488"/>
                      <a:pt x="11343" y="1207104"/>
                      <a:pt x="4814" y="1202015"/>
                    </a:cubicBezTo>
                    <a:cubicBezTo>
                      <a:pt x="3759" y="1201247"/>
                      <a:pt x="1839" y="1201055"/>
                      <a:pt x="398" y="1201152"/>
                    </a:cubicBezTo>
                    <a:lnTo>
                      <a:pt x="0" y="1201150"/>
                    </a:lnTo>
                    <a:lnTo>
                      <a:pt x="0" y="1004512"/>
                    </a:lnTo>
                    <a:lnTo>
                      <a:pt x="30355" y="1002784"/>
                    </a:lnTo>
                    <a:cubicBezTo>
                      <a:pt x="37748" y="1002111"/>
                      <a:pt x="44853" y="999520"/>
                      <a:pt x="52151" y="997695"/>
                    </a:cubicBezTo>
                    <a:cubicBezTo>
                      <a:pt x="56183" y="996639"/>
                      <a:pt x="60504" y="993855"/>
                      <a:pt x="64248" y="994430"/>
                    </a:cubicBezTo>
                    <a:cubicBezTo>
                      <a:pt x="85948" y="997791"/>
                      <a:pt x="105823" y="989534"/>
                      <a:pt x="126370" y="985405"/>
                    </a:cubicBezTo>
                    <a:cubicBezTo>
                      <a:pt x="135876" y="983485"/>
                      <a:pt x="144805" y="978876"/>
                      <a:pt x="154022" y="975708"/>
                    </a:cubicBezTo>
                    <a:cubicBezTo>
                      <a:pt x="156423" y="974843"/>
                      <a:pt x="159111" y="974075"/>
                      <a:pt x="161512" y="974268"/>
                    </a:cubicBezTo>
                    <a:cubicBezTo>
                      <a:pt x="175242" y="975420"/>
                      <a:pt x="188876" y="977052"/>
                      <a:pt x="202510" y="978300"/>
                    </a:cubicBezTo>
                    <a:cubicBezTo>
                      <a:pt x="214896" y="979452"/>
                      <a:pt x="227378" y="979836"/>
                      <a:pt x="233235" y="993950"/>
                    </a:cubicBezTo>
                    <a:cubicBezTo>
                      <a:pt x="234100" y="996159"/>
                      <a:pt x="236979" y="997791"/>
                      <a:pt x="239188" y="999231"/>
                    </a:cubicBezTo>
                    <a:cubicBezTo>
                      <a:pt x="273274" y="1021411"/>
                      <a:pt x="291516" y="1020835"/>
                      <a:pt x="324834" y="997407"/>
                    </a:cubicBezTo>
                    <a:cubicBezTo>
                      <a:pt x="328290" y="995007"/>
                      <a:pt x="335683" y="993278"/>
                      <a:pt x="337987" y="995198"/>
                    </a:cubicBezTo>
                    <a:cubicBezTo>
                      <a:pt x="357575" y="1011137"/>
                      <a:pt x="378986" y="1009409"/>
                      <a:pt x="401550" y="1004416"/>
                    </a:cubicBezTo>
                    <a:cubicBezTo>
                      <a:pt x="407407" y="1003072"/>
                      <a:pt x="415664" y="1003072"/>
                      <a:pt x="420081" y="1006240"/>
                    </a:cubicBezTo>
                    <a:cubicBezTo>
                      <a:pt x="441108" y="1020930"/>
                      <a:pt x="463672" y="1018819"/>
                      <a:pt x="486523" y="1014498"/>
                    </a:cubicBezTo>
                    <a:cubicBezTo>
                      <a:pt x="490075" y="1013826"/>
                      <a:pt x="494397" y="1010177"/>
                      <a:pt x="495932" y="1006817"/>
                    </a:cubicBezTo>
                    <a:cubicBezTo>
                      <a:pt x="501406" y="994911"/>
                      <a:pt x="511680" y="990878"/>
                      <a:pt x="523009" y="987517"/>
                    </a:cubicBezTo>
                    <a:cubicBezTo>
                      <a:pt x="540868" y="982044"/>
                      <a:pt x="558438" y="975611"/>
                      <a:pt x="576393" y="970427"/>
                    </a:cubicBezTo>
                    <a:cubicBezTo>
                      <a:pt x="580811" y="969179"/>
                      <a:pt x="586283" y="969947"/>
                      <a:pt x="590892" y="971387"/>
                    </a:cubicBezTo>
                    <a:cubicBezTo>
                      <a:pt x="606638" y="976284"/>
                      <a:pt x="616624" y="988574"/>
                      <a:pt x="627569" y="999904"/>
                    </a:cubicBezTo>
                    <a:cubicBezTo>
                      <a:pt x="632370" y="1004897"/>
                      <a:pt x="638995" y="1008449"/>
                      <a:pt x="645429" y="1011329"/>
                    </a:cubicBezTo>
                    <a:cubicBezTo>
                      <a:pt x="662135" y="1018723"/>
                      <a:pt x="679226" y="1025348"/>
                      <a:pt x="696125" y="1032356"/>
                    </a:cubicBezTo>
                    <a:cubicBezTo>
                      <a:pt x="697757" y="1033029"/>
                      <a:pt x="699100" y="1034757"/>
                      <a:pt x="700349" y="1036197"/>
                    </a:cubicBezTo>
                    <a:cubicBezTo>
                      <a:pt x="712831" y="1051368"/>
                      <a:pt x="725216" y="1066634"/>
                      <a:pt x="737795" y="1081804"/>
                    </a:cubicBezTo>
                    <a:cubicBezTo>
                      <a:pt x="740195" y="1084684"/>
                      <a:pt x="743652" y="1086797"/>
                      <a:pt x="746244" y="1089581"/>
                    </a:cubicBezTo>
                    <a:cubicBezTo>
                      <a:pt x="749893" y="1093422"/>
                      <a:pt x="754502" y="1097071"/>
                      <a:pt x="756422" y="1101680"/>
                    </a:cubicBezTo>
                    <a:cubicBezTo>
                      <a:pt x="762374" y="1116177"/>
                      <a:pt x="773801" y="1122419"/>
                      <a:pt x="788202" y="1125108"/>
                    </a:cubicBezTo>
                    <a:cubicBezTo>
                      <a:pt x="801357" y="1127603"/>
                      <a:pt x="814511" y="1129716"/>
                      <a:pt x="827569" y="1132596"/>
                    </a:cubicBezTo>
                    <a:cubicBezTo>
                      <a:pt x="843507" y="1136053"/>
                      <a:pt x="859350" y="1139798"/>
                      <a:pt x="875097" y="1144022"/>
                    </a:cubicBezTo>
                    <a:cubicBezTo>
                      <a:pt x="881913" y="1145847"/>
                      <a:pt x="889115" y="1147959"/>
                      <a:pt x="894972" y="1151704"/>
                    </a:cubicBezTo>
                    <a:cubicBezTo>
                      <a:pt x="911390" y="1162073"/>
                      <a:pt x="928961" y="1169082"/>
                      <a:pt x="948260" y="1166298"/>
                    </a:cubicBezTo>
                    <a:cubicBezTo>
                      <a:pt x="963718" y="1164089"/>
                      <a:pt x="976680" y="1169754"/>
                      <a:pt x="986282" y="1178588"/>
                    </a:cubicBezTo>
                    <a:cubicBezTo>
                      <a:pt x="1003757" y="1194623"/>
                      <a:pt x="1022479" y="1190973"/>
                      <a:pt x="1041107" y="1185789"/>
                    </a:cubicBezTo>
                    <a:cubicBezTo>
                      <a:pt x="1050708" y="1183101"/>
                      <a:pt x="1058581" y="1183485"/>
                      <a:pt x="1067703" y="1186076"/>
                    </a:cubicBezTo>
                    <a:cubicBezTo>
                      <a:pt x="1088826" y="1192126"/>
                      <a:pt x="1102941" y="1208544"/>
                      <a:pt x="1116574" y="1222946"/>
                    </a:cubicBezTo>
                    <a:cubicBezTo>
                      <a:pt x="1128193" y="1235236"/>
                      <a:pt x="1141251" y="1242149"/>
                      <a:pt x="1155557" y="1247335"/>
                    </a:cubicBezTo>
                    <a:cubicBezTo>
                      <a:pt x="1173608" y="1253959"/>
                      <a:pt x="1187914" y="1251464"/>
                      <a:pt x="1196556" y="1235525"/>
                    </a:cubicBezTo>
                    <a:cubicBezTo>
                      <a:pt x="1198956" y="1231012"/>
                      <a:pt x="1203180" y="1225730"/>
                      <a:pt x="1207693" y="1224387"/>
                    </a:cubicBezTo>
                    <a:cubicBezTo>
                      <a:pt x="1229488" y="1217666"/>
                      <a:pt x="1251572" y="1207872"/>
                      <a:pt x="1274904" y="1213826"/>
                    </a:cubicBezTo>
                    <a:cubicBezTo>
                      <a:pt x="1307165" y="1221987"/>
                      <a:pt x="1338658" y="1221507"/>
                      <a:pt x="1370919" y="1213442"/>
                    </a:cubicBezTo>
                    <a:cubicBezTo>
                      <a:pt x="1423247" y="1200383"/>
                      <a:pt x="1475575" y="1186557"/>
                      <a:pt x="1530593" y="1189437"/>
                    </a:cubicBezTo>
                    <a:cubicBezTo>
                      <a:pt x="1539713" y="1189917"/>
                      <a:pt x="1550563" y="1184060"/>
                      <a:pt x="1558436" y="1178299"/>
                    </a:cubicBezTo>
                    <a:cubicBezTo>
                      <a:pt x="1573511" y="1167354"/>
                      <a:pt x="1572838" y="1166489"/>
                      <a:pt x="1589737" y="1175515"/>
                    </a:cubicBezTo>
                    <a:cubicBezTo>
                      <a:pt x="1593770" y="1177724"/>
                      <a:pt x="1598763" y="1179068"/>
                      <a:pt x="1601740" y="1182333"/>
                    </a:cubicBezTo>
                    <a:cubicBezTo>
                      <a:pt x="1616909" y="1198943"/>
                      <a:pt x="1635633" y="1194910"/>
                      <a:pt x="1654259" y="1192510"/>
                    </a:cubicBezTo>
                    <a:cubicBezTo>
                      <a:pt x="1657524" y="1192030"/>
                      <a:pt x="1661460" y="1191358"/>
                      <a:pt x="1664246" y="1192702"/>
                    </a:cubicBezTo>
                    <a:cubicBezTo>
                      <a:pt x="1676823" y="1198750"/>
                      <a:pt x="1687481" y="1196639"/>
                      <a:pt x="1698427" y="1188381"/>
                    </a:cubicBezTo>
                    <a:cubicBezTo>
                      <a:pt x="1707932" y="1181276"/>
                      <a:pt x="1718878" y="1177052"/>
                      <a:pt x="1730112" y="1185885"/>
                    </a:cubicBezTo>
                    <a:cubicBezTo>
                      <a:pt x="1755076" y="1205472"/>
                      <a:pt x="1781767" y="1206432"/>
                      <a:pt x="1809996" y="1194046"/>
                    </a:cubicBezTo>
                    <a:cubicBezTo>
                      <a:pt x="1830159" y="1185213"/>
                      <a:pt x="1850034" y="1183196"/>
                      <a:pt x="1871254" y="1192126"/>
                    </a:cubicBezTo>
                    <a:cubicBezTo>
                      <a:pt x="1879415" y="1195582"/>
                      <a:pt x="1889977" y="1193278"/>
                      <a:pt x="1899482" y="1194046"/>
                    </a:cubicBezTo>
                    <a:cubicBezTo>
                      <a:pt x="1904859" y="1194430"/>
                      <a:pt x="1910813" y="1194526"/>
                      <a:pt x="1915420" y="1196927"/>
                    </a:cubicBezTo>
                    <a:cubicBezTo>
                      <a:pt x="1927711" y="1203072"/>
                      <a:pt x="1939136" y="1210945"/>
                      <a:pt x="1951522" y="1216994"/>
                    </a:cubicBezTo>
                    <a:cubicBezTo>
                      <a:pt x="1957475" y="1219874"/>
                      <a:pt x="1964580" y="1221410"/>
                      <a:pt x="1971302" y="1221507"/>
                    </a:cubicBezTo>
                    <a:cubicBezTo>
                      <a:pt x="1991177" y="1221987"/>
                      <a:pt x="2011052" y="1221987"/>
                      <a:pt x="2030831" y="1221123"/>
                    </a:cubicBezTo>
                    <a:cubicBezTo>
                      <a:pt x="2063476" y="1219778"/>
                      <a:pt x="2096601" y="1219490"/>
                      <a:pt x="2120125" y="1190878"/>
                    </a:cubicBezTo>
                    <a:cubicBezTo>
                      <a:pt x="2122046" y="1188573"/>
                      <a:pt x="2126174" y="1187229"/>
                      <a:pt x="2129439" y="1186845"/>
                    </a:cubicBezTo>
                    <a:cubicBezTo>
                      <a:pt x="2144513" y="1185021"/>
                      <a:pt x="2159971" y="1184828"/>
                      <a:pt x="2174854" y="1181852"/>
                    </a:cubicBezTo>
                    <a:cubicBezTo>
                      <a:pt x="2186760" y="1179452"/>
                      <a:pt x="2196650" y="1180220"/>
                      <a:pt x="2205674" y="1188669"/>
                    </a:cubicBezTo>
                    <a:cubicBezTo>
                      <a:pt x="2217485" y="1199807"/>
                      <a:pt x="2231887" y="1206336"/>
                      <a:pt x="2247634" y="1202784"/>
                    </a:cubicBezTo>
                    <a:cubicBezTo>
                      <a:pt x="2263379" y="1199327"/>
                      <a:pt x="2273749" y="1206816"/>
                      <a:pt x="2285367" y="1214594"/>
                    </a:cubicBezTo>
                    <a:cubicBezTo>
                      <a:pt x="2293817" y="1220258"/>
                      <a:pt x="2303418" y="1227363"/>
                      <a:pt x="2312827" y="1227939"/>
                    </a:cubicBezTo>
                    <a:cubicBezTo>
                      <a:pt x="2334143" y="1229187"/>
                      <a:pt x="2352482" y="1248967"/>
                      <a:pt x="2375622" y="1237733"/>
                    </a:cubicBezTo>
                    <a:cubicBezTo>
                      <a:pt x="2377158" y="1236965"/>
                      <a:pt x="2379942" y="1238885"/>
                      <a:pt x="2382151" y="1239365"/>
                    </a:cubicBezTo>
                    <a:cubicBezTo>
                      <a:pt x="2399817" y="1243014"/>
                      <a:pt x="2416428" y="1239461"/>
                      <a:pt x="2429390" y="1227459"/>
                    </a:cubicBezTo>
                    <a:cubicBezTo>
                      <a:pt x="2446385" y="1211809"/>
                      <a:pt x="2465203" y="1210272"/>
                      <a:pt x="2486134" y="1215362"/>
                    </a:cubicBezTo>
                    <a:cubicBezTo>
                      <a:pt x="2492856" y="1216994"/>
                      <a:pt x="2499577" y="1218146"/>
                      <a:pt x="2506394" y="1219490"/>
                    </a:cubicBezTo>
                    <a:cubicBezTo>
                      <a:pt x="2515611" y="1221410"/>
                      <a:pt x="2524925" y="1223427"/>
                      <a:pt x="2534142" y="1225347"/>
                    </a:cubicBezTo>
                    <a:cubicBezTo>
                      <a:pt x="2543072" y="1227268"/>
                      <a:pt x="2552962" y="1230532"/>
                      <a:pt x="2559874" y="1222275"/>
                    </a:cubicBezTo>
                    <a:cubicBezTo>
                      <a:pt x="2565827" y="1215169"/>
                      <a:pt x="2570052" y="1215842"/>
                      <a:pt x="2575525" y="1221987"/>
                    </a:cubicBezTo>
                    <a:cubicBezTo>
                      <a:pt x="2594536" y="1243494"/>
                      <a:pt x="2617580" y="1256936"/>
                      <a:pt x="2646960" y="1257896"/>
                    </a:cubicBezTo>
                    <a:cubicBezTo>
                      <a:pt x="2653009" y="1258088"/>
                      <a:pt x="2659154" y="1259432"/>
                      <a:pt x="2665107" y="1260873"/>
                    </a:cubicBezTo>
                    <a:cubicBezTo>
                      <a:pt x="2668756" y="1261736"/>
                      <a:pt x="2673173" y="1262697"/>
                      <a:pt x="2675381" y="1265290"/>
                    </a:cubicBezTo>
                    <a:cubicBezTo>
                      <a:pt x="2692567" y="1285068"/>
                      <a:pt x="2713979" y="1298799"/>
                      <a:pt x="2737311" y="1309841"/>
                    </a:cubicBezTo>
                    <a:cubicBezTo>
                      <a:pt x="2745664" y="1313777"/>
                      <a:pt x="2754594" y="1317713"/>
                      <a:pt x="2763619" y="1318866"/>
                    </a:cubicBezTo>
                    <a:cubicBezTo>
                      <a:pt x="2773028" y="1320018"/>
                      <a:pt x="2782917" y="1318098"/>
                      <a:pt x="2792519" y="1317041"/>
                    </a:cubicBezTo>
                    <a:cubicBezTo>
                      <a:pt x="2798184" y="1316466"/>
                      <a:pt x="2804713" y="1316561"/>
                      <a:pt x="2809226" y="1313777"/>
                    </a:cubicBezTo>
                    <a:cubicBezTo>
                      <a:pt x="2823532" y="1305039"/>
                      <a:pt x="2837358" y="1295631"/>
                      <a:pt x="2850705" y="1285452"/>
                    </a:cubicBezTo>
                    <a:cubicBezTo>
                      <a:pt x="2862131" y="1276715"/>
                      <a:pt x="2864435" y="1275467"/>
                      <a:pt x="2874324" y="1286413"/>
                    </a:cubicBezTo>
                    <a:cubicBezTo>
                      <a:pt x="2884502" y="1297647"/>
                      <a:pt x="2897176" y="1303503"/>
                      <a:pt x="2911194" y="1305903"/>
                    </a:cubicBezTo>
                    <a:cubicBezTo>
                      <a:pt x="2933373" y="1309648"/>
                      <a:pt x="2955745" y="1312816"/>
                      <a:pt x="2978116" y="1314641"/>
                    </a:cubicBezTo>
                    <a:cubicBezTo>
                      <a:pt x="2998375" y="1316273"/>
                      <a:pt x="3008073" y="1307440"/>
                      <a:pt x="3012106" y="1287373"/>
                    </a:cubicBezTo>
                    <a:cubicBezTo>
                      <a:pt x="3014410" y="1276235"/>
                      <a:pt x="3017387" y="1264137"/>
                      <a:pt x="3029676" y="1261161"/>
                    </a:cubicBezTo>
                    <a:cubicBezTo>
                      <a:pt x="3049744" y="1256360"/>
                      <a:pt x="3070579" y="1254248"/>
                      <a:pt x="3080469" y="1230724"/>
                    </a:cubicBezTo>
                    <a:cubicBezTo>
                      <a:pt x="3085941" y="1235909"/>
                      <a:pt x="3089302" y="1238981"/>
                      <a:pt x="3092567" y="1242054"/>
                    </a:cubicBezTo>
                    <a:cubicBezTo>
                      <a:pt x="3101592" y="1250599"/>
                      <a:pt x="3120314" y="1254248"/>
                      <a:pt x="3129821" y="1246855"/>
                    </a:cubicBezTo>
                    <a:cubicBezTo>
                      <a:pt x="3143839" y="1236101"/>
                      <a:pt x="3156705" y="1238117"/>
                      <a:pt x="3170147" y="1246471"/>
                    </a:cubicBezTo>
                    <a:cubicBezTo>
                      <a:pt x="3192615" y="1260297"/>
                      <a:pt x="3217674" y="1257128"/>
                      <a:pt x="3240429" y="1251559"/>
                    </a:cubicBezTo>
                    <a:cubicBezTo>
                      <a:pt x="3257617" y="1247430"/>
                      <a:pt x="3275956" y="1239845"/>
                      <a:pt x="3287189" y="1222466"/>
                    </a:cubicBezTo>
                    <a:cubicBezTo>
                      <a:pt x="3290741" y="1216898"/>
                      <a:pt x="3298711" y="1214113"/>
                      <a:pt x="3305049" y="1210465"/>
                    </a:cubicBezTo>
                    <a:cubicBezTo>
                      <a:pt x="3310329" y="1207488"/>
                      <a:pt x="3315898" y="1204704"/>
                      <a:pt x="3321755" y="1202784"/>
                    </a:cubicBezTo>
                    <a:cubicBezTo>
                      <a:pt x="3327995" y="1200671"/>
                      <a:pt x="3334909" y="1197598"/>
                      <a:pt x="3341055" y="1198463"/>
                    </a:cubicBezTo>
                    <a:cubicBezTo>
                      <a:pt x="3359681" y="1200959"/>
                      <a:pt x="3374467" y="1196062"/>
                      <a:pt x="3387621" y="1182140"/>
                    </a:cubicBezTo>
                    <a:cubicBezTo>
                      <a:pt x="3394439" y="1174939"/>
                      <a:pt x="3404520" y="1166202"/>
                      <a:pt x="3413161" y="1166105"/>
                    </a:cubicBezTo>
                    <a:cubicBezTo>
                      <a:pt x="3434189" y="1165818"/>
                      <a:pt x="3451663" y="1158905"/>
                      <a:pt x="3470579" y="1150647"/>
                    </a:cubicBezTo>
                    <a:cubicBezTo>
                      <a:pt x="3482772" y="1145366"/>
                      <a:pt x="3496598" y="1141718"/>
                      <a:pt x="3509657" y="1136821"/>
                    </a:cubicBezTo>
                    <a:cubicBezTo>
                      <a:pt x="3524923" y="1131060"/>
                      <a:pt x="3541534" y="1128948"/>
                      <a:pt x="3550847" y="1113009"/>
                    </a:cubicBezTo>
                    <a:cubicBezTo>
                      <a:pt x="3551903" y="1111281"/>
                      <a:pt x="3555072" y="1110993"/>
                      <a:pt x="3556608" y="1109361"/>
                    </a:cubicBezTo>
                    <a:cubicBezTo>
                      <a:pt x="3561505" y="1104368"/>
                      <a:pt x="3567842" y="1099760"/>
                      <a:pt x="3570435" y="1093710"/>
                    </a:cubicBezTo>
                    <a:cubicBezTo>
                      <a:pt x="3577923" y="1076044"/>
                      <a:pt x="3583780" y="1057800"/>
                      <a:pt x="3590501" y="1039846"/>
                    </a:cubicBezTo>
                    <a:cubicBezTo>
                      <a:pt x="3591942" y="1036005"/>
                      <a:pt x="3593285" y="1031108"/>
                      <a:pt x="3596263" y="1028900"/>
                    </a:cubicBezTo>
                    <a:cubicBezTo>
                      <a:pt x="3613449" y="1016226"/>
                      <a:pt x="3630925" y="1004032"/>
                      <a:pt x="3648591" y="992030"/>
                    </a:cubicBezTo>
                    <a:cubicBezTo>
                      <a:pt x="3655696" y="987229"/>
                      <a:pt x="3661649" y="989918"/>
                      <a:pt x="3667986" y="995487"/>
                    </a:cubicBezTo>
                    <a:cubicBezTo>
                      <a:pt x="3674131" y="1000768"/>
                      <a:pt x="3681717" y="1006240"/>
                      <a:pt x="3689397" y="1007585"/>
                    </a:cubicBezTo>
                    <a:cubicBezTo>
                      <a:pt x="3704760" y="1010177"/>
                      <a:pt x="3720698" y="1010753"/>
                      <a:pt x="3736349" y="1010753"/>
                    </a:cubicBezTo>
                    <a:cubicBezTo>
                      <a:pt x="3742205" y="1010753"/>
                      <a:pt x="3748446" y="1007297"/>
                      <a:pt x="3753919" y="1004513"/>
                    </a:cubicBezTo>
                    <a:cubicBezTo>
                      <a:pt x="3764289" y="999231"/>
                      <a:pt x="3773890" y="992126"/>
                      <a:pt x="3784643" y="987710"/>
                    </a:cubicBezTo>
                    <a:cubicBezTo>
                      <a:pt x="3797126" y="982621"/>
                      <a:pt x="3804615" y="974459"/>
                      <a:pt x="3808359" y="961689"/>
                    </a:cubicBezTo>
                    <a:cubicBezTo>
                      <a:pt x="3813929" y="942679"/>
                      <a:pt x="3827179" y="929428"/>
                      <a:pt x="3842829" y="918674"/>
                    </a:cubicBezTo>
                    <a:cubicBezTo>
                      <a:pt x="3862705" y="904944"/>
                      <a:pt x="3886421" y="905616"/>
                      <a:pt x="3908983" y="902256"/>
                    </a:cubicBezTo>
                    <a:cubicBezTo>
                      <a:pt x="3917625" y="901008"/>
                      <a:pt x="3926555" y="899951"/>
                      <a:pt x="3934428" y="896783"/>
                    </a:cubicBezTo>
                    <a:cubicBezTo>
                      <a:pt x="3964288" y="884877"/>
                      <a:pt x="3994149" y="873548"/>
                      <a:pt x="4026987" y="873835"/>
                    </a:cubicBezTo>
                    <a:cubicBezTo>
                      <a:pt x="4029674" y="873835"/>
                      <a:pt x="4032363" y="873548"/>
                      <a:pt x="4035051" y="873067"/>
                    </a:cubicBezTo>
                    <a:cubicBezTo>
                      <a:pt x="4058383" y="869131"/>
                      <a:pt x="4082483" y="867594"/>
                      <a:pt x="4099189" y="846664"/>
                    </a:cubicBezTo>
                    <a:cubicBezTo>
                      <a:pt x="4102261" y="842823"/>
                      <a:pt x="4109271" y="841671"/>
                      <a:pt x="4114647" y="840134"/>
                    </a:cubicBezTo>
                    <a:cubicBezTo>
                      <a:pt x="4123961" y="837638"/>
                      <a:pt x="4130203" y="832549"/>
                      <a:pt x="4133563" y="823427"/>
                    </a:cubicBezTo>
                    <a:cubicBezTo>
                      <a:pt x="4139229" y="807681"/>
                      <a:pt x="4145949" y="792223"/>
                      <a:pt x="4151039" y="776284"/>
                    </a:cubicBezTo>
                    <a:cubicBezTo>
                      <a:pt x="4154591" y="765338"/>
                      <a:pt x="4161215" y="759289"/>
                      <a:pt x="4171489" y="754776"/>
                    </a:cubicBezTo>
                    <a:cubicBezTo>
                      <a:pt x="4177251" y="752280"/>
                      <a:pt x="4182243" y="746808"/>
                      <a:pt x="4186372" y="741718"/>
                    </a:cubicBezTo>
                    <a:cubicBezTo>
                      <a:pt x="4191365" y="735573"/>
                      <a:pt x="4193957" y="727412"/>
                      <a:pt x="4199429" y="721940"/>
                    </a:cubicBezTo>
                    <a:cubicBezTo>
                      <a:pt x="4212775" y="708305"/>
                      <a:pt x="4216905" y="693231"/>
                      <a:pt x="4212487" y="674604"/>
                    </a:cubicBezTo>
                    <a:cubicBezTo>
                      <a:pt x="4208551" y="658090"/>
                      <a:pt x="4218921" y="636006"/>
                      <a:pt x="4232555" y="632645"/>
                    </a:cubicBezTo>
                    <a:cubicBezTo>
                      <a:pt x="4247629" y="628900"/>
                      <a:pt x="4257999" y="619684"/>
                      <a:pt x="4268657" y="609410"/>
                    </a:cubicBezTo>
                    <a:cubicBezTo>
                      <a:pt x="4274609" y="603649"/>
                      <a:pt x="4282963" y="598656"/>
                      <a:pt x="4291028" y="597216"/>
                    </a:cubicBezTo>
                    <a:cubicBezTo>
                      <a:pt x="4321657" y="591647"/>
                      <a:pt x="4350557" y="598464"/>
                      <a:pt x="4379651" y="609506"/>
                    </a:cubicBezTo>
                    <a:cubicBezTo>
                      <a:pt x="4398661" y="616707"/>
                      <a:pt x="4419784" y="618627"/>
                      <a:pt x="4440139" y="621507"/>
                    </a:cubicBezTo>
                    <a:cubicBezTo>
                      <a:pt x="4446477" y="622371"/>
                      <a:pt x="4454542" y="620452"/>
                      <a:pt x="4460015" y="616899"/>
                    </a:cubicBezTo>
                    <a:cubicBezTo>
                      <a:pt x="4479218" y="604609"/>
                      <a:pt x="4498325" y="591935"/>
                      <a:pt x="4516183" y="577724"/>
                    </a:cubicBezTo>
                    <a:cubicBezTo>
                      <a:pt x="4532795" y="564379"/>
                      <a:pt x="4551517" y="558810"/>
                      <a:pt x="4571681" y="560250"/>
                    </a:cubicBezTo>
                    <a:cubicBezTo>
                      <a:pt x="4586371" y="561306"/>
                      <a:pt x="4599621" y="558905"/>
                      <a:pt x="4613447" y="555257"/>
                    </a:cubicBezTo>
                    <a:cubicBezTo>
                      <a:pt x="4624969" y="552185"/>
                      <a:pt x="4637643" y="550072"/>
                      <a:pt x="4649355" y="551417"/>
                    </a:cubicBezTo>
                    <a:cubicBezTo>
                      <a:pt x="4665775" y="553337"/>
                      <a:pt x="4679313" y="550553"/>
                      <a:pt x="4692467" y="540663"/>
                    </a:cubicBezTo>
                    <a:cubicBezTo>
                      <a:pt x="4699476" y="535382"/>
                      <a:pt x="4708502" y="532598"/>
                      <a:pt x="4716855" y="528949"/>
                    </a:cubicBezTo>
                    <a:cubicBezTo>
                      <a:pt x="4729721" y="523284"/>
                      <a:pt x="4743067" y="518483"/>
                      <a:pt x="4755645" y="512147"/>
                    </a:cubicBezTo>
                    <a:cubicBezTo>
                      <a:pt x="4769183" y="505425"/>
                      <a:pt x="4781569" y="496112"/>
                      <a:pt x="4795395" y="490351"/>
                    </a:cubicBezTo>
                    <a:cubicBezTo>
                      <a:pt x="4810278" y="484110"/>
                      <a:pt x="4819879" y="474605"/>
                      <a:pt x="4825928" y="459818"/>
                    </a:cubicBezTo>
                    <a:cubicBezTo>
                      <a:pt x="4829769" y="450504"/>
                      <a:pt x="4835049" y="440615"/>
                      <a:pt x="4842347" y="434086"/>
                    </a:cubicBezTo>
                    <a:cubicBezTo>
                      <a:pt x="4857422" y="420740"/>
                      <a:pt x="4875087" y="410370"/>
                      <a:pt x="4890451" y="397216"/>
                    </a:cubicBezTo>
                    <a:cubicBezTo>
                      <a:pt x="4912054" y="378781"/>
                      <a:pt x="4932025" y="359194"/>
                      <a:pt x="4933945" y="327701"/>
                    </a:cubicBezTo>
                    <a:cubicBezTo>
                      <a:pt x="4935001" y="310322"/>
                      <a:pt x="4944219" y="302929"/>
                      <a:pt x="4961214" y="298801"/>
                    </a:cubicBezTo>
                    <a:cubicBezTo>
                      <a:pt x="4966878" y="297457"/>
                      <a:pt x="4974945" y="294864"/>
                      <a:pt x="4976672" y="290639"/>
                    </a:cubicBezTo>
                    <a:cubicBezTo>
                      <a:pt x="4981857" y="278061"/>
                      <a:pt x="4992610" y="275565"/>
                      <a:pt x="5002979" y="270573"/>
                    </a:cubicBezTo>
                    <a:cubicBezTo>
                      <a:pt x="5009221" y="267596"/>
                      <a:pt x="5016903" y="261739"/>
                      <a:pt x="5018535" y="255690"/>
                    </a:cubicBezTo>
                    <a:cubicBezTo>
                      <a:pt x="5025255" y="231206"/>
                      <a:pt x="5043690" y="216804"/>
                      <a:pt x="5061069" y="200961"/>
                    </a:cubicBezTo>
                    <a:cubicBezTo>
                      <a:pt x="5066158" y="196256"/>
                      <a:pt x="5071631" y="190879"/>
                      <a:pt x="5074127" y="184735"/>
                    </a:cubicBezTo>
                    <a:cubicBezTo>
                      <a:pt x="5079409" y="171484"/>
                      <a:pt x="5087281" y="161882"/>
                      <a:pt x="5101108" y="156891"/>
                    </a:cubicBezTo>
                    <a:cubicBezTo>
                      <a:pt x="5105524" y="155354"/>
                      <a:pt x="5109557" y="151801"/>
                      <a:pt x="5112918" y="148441"/>
                    </a:cubicBezTo>
                    <a:cubicBezTo>
                      <a:pt x="5120119" y="141144"/>
                      <a:pt x="5126167" y="132598"/>
                      <a:pt x="5133753" y="125782"/>
                    </a:cubicBezTo>
                    <a:cubicBezTo>
                      <a:pt x="5153051" y="108211"/>
                      <a:pt x="5172159" y="90928"/>
                      <a:pt x="5183393" y="66348"/>
                    </a:cubicBezTo>
                    <a:cubicBezTo>
                      <a:pt x="5188865" y="54346"/>
                      <a:pt x="5195107" y="41288"/>
                      <a:pt x="5204709" y="33030"/>
                    </a:cubicBezTo>
                    <a:cubicBezTo>
                      <a:pt x="5216903" y="22565"/>
                      <a:pt x="5232937" y="16612"/>
                      <a:pt x="5247243" y="8451"/>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277" name="Freeform: Shape 76">
                <a:extLst>
                  <a:ext uri="{FF2B5EF4-FFF2-40B4-BE49-F238E27FC236}">
                    <a16:creationId xmlns:a16="http://schemas.microsoft.com/office/drawing/2014/main" id="{381FA6FA-3CB6-4F57-8871-82DDE5BE86A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96000" y="4138312"/>
                <a:ext cx="5260975" cy="1410656"/>
              </a:xfrm>
              <a:custGeom>
                <a:avLst/>
                <a:gdLst>
                  <a:gd name="connsiteX0" fmla="*/ 5260975 w 5260975"/>
                  <a:gd name="connsiteY0" fmla="*/ 0 h 1410656"/>
                  <a:gd name="connsiteX1" fmla="*/ 5260975 w 5260975"/>
                  <a:gd name="connsiteY1" fmla="*/ 221634 h 1410656"/>
                  <a:gd name="connsiteX2" fmla="*/ 5226503 w 5260975"/>
                  <a:gd name="connsiteY2" fmla="*/ 237063 h 1410656"/>
                  <a:gd name="connsiteX3" fmla="*/ 5206341 w 5260975"/>
                  <a:gd name="connsiteY3" fmla="*/ 245128 h 1410656"/>
                  <a:gd name="connsiteX4" fmla="*/ 5123287 w 5260975"/>
                  <a:gd name="connsiteY4" fmla="*/ 297073 h 1410656"/>
                  <a:gd name="connsiteX5" fmla="*/ 5048107 w 5260975"/>
                  <a:gd name="connsiteY5" fmla="*/ 361307 h 1410656"/>
                  <a:gd name="connsiteX6" fmla="*/ 4992899 w 5260975"/>
                  <a:gd name="connsiteY6" fmla="*/ 437542 h 1410656"/>
                  <a:gd name="connsiteX7" fmla="*/ 4977440 w 5260975"/>
                  <a:gd name="connsiteY7" fmla="*/ 455690 h 1410656"/>
                  <a:gd name="connsiteX8" fmla="*/ 4935193 w 5260975"/>
                  <a:gd name="connsiteY8" fmla="*/ 478445 h 1410656"/>
                  <a:gd name="connsiteX9" fmla="*/ 4897844 w 5260975"/>
                  <a:gd name="connsiteY9" fmla="*/ 495535 h 1410656"/>
                  <a:gd name="connsiteX10" fmla="*/ 4870767 w 5260975"/>
                  <a:gd name="connsiteY10" fmla="*/ 514451 h 1410656"/>
                  <a:gd name="connsiteX11" fmla="*/ 4847916 w 5260975"/>
                  <a:gd name="connsiteY11" fmla="*/ 531830 h 1410656"/>
                  <a:gd name="connsiteX12" fmla="*/ 4796163 w 5260975"/>
                  <a:gd name="connsiteY12" fmla="*/ 576765 h 1410656"/>
                  <a:gd name="connsiteX13" fmla="*/ 4738843 w 5260975"/>
                  <a:gd name="connsiteY13" fmla="*/ 614691 h 1410656"/>
                  <a:gd name="connsiteX14" fmla="*/ 4692755 w 5260975"/>
                  <a:gd name="connsiteY14" fmla="*/ 661162 h 1410656"/>
                  <a:gd name="connsiteX15" fmla="*/ 4673744 w 5260975"/>
                  <a:gd name="connsiteY15" fmla="*/ 686318 h 1410656"/>
                  <a:gd name="connsiteX16" fmla="*/ 4633801 w 5260975"/>
                  <a:gd name="connsiteY16" fmla="*/ 703505 h 1410656"/>
                  <a:gd name="connsiteX17" fmla="*/ 4590499 w 5260975"/>
                  <a:gd name="connsiteY17" fmla="*/ 730389 h 1410656"/>
                  <a:gd name="connsiteX18" fmla="*/ 4559773 w 5260975"/>
                  <a:gd name="connsiteY18" fmla="*/ 757081 h 1410656"/>
                  <a:gd name="connsiteX19" fmla="*/ 4536059 w 5260975"/>
                  <a:gd name="connsiteY19" fmla="*/ 774940 h 1410656"/>
                  <a:gd name="connsiteX20" fmla="*/ 4502549 w 5260975"/>
                  <a:gd name="connsiteY20" fmla="*/ 792895 h 1410656"/>
                  <a:gd name="connsiteX21" fmla="*/ 4468944 w 5260975"/>
                  <a:gd name="connsiteY21" fmla="*/ 816419 h 1410656"/>
                  <a:gd name="connsiteX22" fmla="*/ 4452622 w 5260975"/>
                  <a:gd name="connsiteY22" fmla="*/ 830917 h 1410656"/>
                  <a:gd name="connsiteX23" fmla="*/ 4421032 w 5260975"/>
                  <a:gd name="connsiteY23" fmla="*/ 855016 h 1410656"/>
                  <a:gd name="connsiteX24" fmla="*/ 4388483 w 5260975"/>
                  <a:gd name="connsiteY24" fmla="*/ 877484 h 1410656"/>
                  <a:gd name="connsiteX25" fmla="*/ 4327321 w 5260975"/>
                  <a:gd name="connsiteY25" fmla="*/ 903216 h 1410656"/>
                  <a:gd name="connsiteX26" fmla="*/ 4271633 w 5260975"/>
                  <a:gd name="connsiteY26" fmla="*/ 941046 h 1410656"/>
                  <a:gd name="connsiteX27" fmla="*/ 4227465 w 5260975"/>
                  <a:gd name="connsiteY27" fmla="*/ 968698 h 1410656"/>
                  <a:gd name="connsiteX28" fmla="*/ 4201733 w 5260975"/>
                  <a:gd name="connsiteY28" fmla="*/ 986846 h 1410656"/>
                  <a:gd name="connsiteX29" fmla="*/ 4154494 w 5260975"/>
                  <a:gd name="connsiteY29" fmla="*/ 1027364 h 1410656"/>
                  <a:gd name="connsiteX30" fmla="*/ 4081234 w 5260975"/>
                  <a:gd name="connsiteY30" fmla="*/ 1069994 h 1410656"/>
                  <a:gd name="connsiteX31" fmla="*/ 4036971 w 5260975"/>
                  <a:gd name="connsiteY31" fmla="*/ 1093038 h 1410656"/>
                  <a:gd name="connsiteX32" fmla="*/ 3941725 w 5260975"/>
                  <a:gd name="connsiteY32" fmla="*/ 1127796 h 1410656"/>
                  <a:gd name="connsiteX33" fmla="*/ 3910999 w 5260975"/>
                  <a:gd name="connsiteY33" fmla="*/ 1140182 h 1410656"/>
                  <a:gd name="connsiteX34" fmla="*/ 3875859 w 5260975"/>
                  <a:gd name="connsiteY34" fmla="*/ 1148343 h 1410656"/>
                  <a:gd name="connsiteX35" fmla="*/ 3819401 w 5260975"/>
                  <a:gd name="connsiteY35" fmla="*/ 1167642 h 1410656"/>
                  <a:gd name="connsiteX36" fmla="*/ 3709176 w 5260975"/>
                  <a:gd name="connsiteY36" fmla="*/ 1200863 h 1410656"/>
                  <a:gd name="connsiteX37" fmla="*/ 3684981 w 5260975"/>
                  <a:gd name="connsiteY37" fmla="*/ 1205952 h 1410656"/>
                  <a:gd name="connsiteX38" fmla="*/ 3623338 w 5260975"/>
                  <a:gd name="connsiteY38" fmla="*/ 1227363 h 1410656"/>
                  <a:gd name="connsiteX39" fmla="*/ 3586373 w 5260975"/>
                  <a:gd name="connsiteY39" fmla="*/ 1241765 h 1410656"/>
                  <a:gd name="connsiteX40" fmla="*/ 3555743 w 5260975"/>
                  <a:gd name="connsiteY40" fmla="*/ 1250023 h 1410656"/>
                  <a:gd name="connsiteX41" fmla="*/ 3528667 w 5260975"/>
                  <a:gd name="connsiteY41" fmla="*/ 1253864 h 1410656"/>
                  <a:gd name="connsiteX42" fmla="*/ 3457424 w 5260975"/>
                  <a:gd name="connsiteY42" fmla="*/ 1272874 h 1410656"/>
                  <a:gd name="connsiteX43" fmla="*/ 3429003 w 5260975"/>
                  <a:gd name="connsiteY43" fmla="*/ 1280364 h 1410656"/>
                  <a:gd name="connsiteX44" fmla="*/ 3355264 w 5260975"/>
                  <a:gd name="connsiteY44" fmla="*/ 1306096 h 1410656"/>
                  <a:gd name="connsiteX45" fmla="*/ 3292757 w 5260975"/>
                  <a:gd name="connsiteY45" fmla="*/ 1323090 h 1410656"/>
                  <a:gd name="connsiteX46" fmla="*/ 3266643 w 5260975"/>
                  <a:gd name="connsiteY46" fmla="*/ 1331251 h 1410656"/>
                  <a:gd name="connsiteX47" fmla="*/ 3206921 w 5260975"/>
                  <a:gd name="connsiteY47" fmla="*/ 1344886 h 1410656"/>
                  <a:gd name="connsiteX48" fmla="*/ 3173123 w 5260975"/>
                  <a:gd name="connsiteY48" fmla="*/ 1354488 h 1410656"/>
                  <a:gd name="connsiteX49" fmla="*/ 3090646 w 5260975"/>
                  <a:gd name="connsiteY49" fmla="*/ 1365337 h 1410656"/>
                  <a:gd name="connsiteX50" fmla="*/ 3005480 w 5260975"/>
                  <a:gd name="connsiteY50" fmla="*/ 1375802 h 1410656"/>
                  <a:gd name="connsiteX51" fmla="*/ 2958721 w 5260975"/>
                  <a:gd name="connsiteY51" fmla="*/ 1379259 h 1410656"/>
                  <a:gd name="connsiteX52" fmla="*/ 2917915 w 5260975"/>
                  <a:gd name="connsiteY52" fmla="*/ 1384733 h 1410656"/>
                  <a:gd name="connsiteX53" fmla="*/ 2882389 w 5260975"/>
                  <a:gd name="connsiteY53" fmla="*/ 1388189 h 1410656"/>
                  <a:gd name="connsiteX54" fmla="*/ 2825837 w 5260975"/>
                  <a:gd name="connsiteY54" fmla="*/ 1395198 h 1410656"/>
                  <a:gd name="connsiteX55" fmla="*/ 2802313 w 5260975"/>
                  <a:gd name="connsiteY55" fmla="*/ 1397023 h 1410656"/>
                  <a:gd name="connsiteX56" fmla="*/ 2746816 w 5260975"/>
                  <a:gd name="connsiteY56" fmla="*/ 1396926 h 1410656"/>
                  <a:gd name="connsiteX57" fmla="*/ 2727517 w 5260975"/>
                  <a:gd name="connsiteY57" fmla="*/ 1395966 h 1410656"/>
                  <a:gd name="connsiteX58" fmla="*/ 2690359 w 5260975"/>
                  <a:gd name="connsiteY58" fmla="*/ 1384060 h 1410656"/>
                  <a:gd name="connsiteX59" fmla="*/ 2685943 w 5260975"/>
                  <a:gd name="connsiteY59" fmla="*/ 1383196 h 1410656"/>
                  <a:gd name="connsiteX60" fmla="*/ 2661554 w 5260975"/>
                  <a:gd name="connsiteY60" fmla="*/ 1378491 h 1410656"/>
                  <a:gd name="connsiteX61" fmla="*/ 2648208 w 5260975"/>
                  <a:gd name="connsiteY61" fmla="*/ 1376955 h 1410656"/>
                  <a:gd name="connsiteX62" fmla="*/ 2597512 w 5260975"/>
                  <a:gd name="connsiteY62" fmla="*/ 1367162 h 1410656"/>
                  <a:gd name="connsiteX63" fmla="*/ 2568324 w 5260975"/>
                  <a:gd name="connsiteY63" fmla="*/ 1362553 h 1410656"/>
                  <a:gd name="connsiteX64" fmla="*/ 2544704 w 5260975"/>
                  <a:gd name="connsiteY64" fmla="*/ 1363225 h 1410656"/>
                  <a:gd name="connsiteX65" fmla="*/ 2503225 w 5260975"/>
                  <a:gd name="connsiteY65" fmla="*/ 1364089 h 1410656"/>
                  <a:gd name="connsiteX66" fmla="*/ 2489975 w 5260975"/>
                  <a:gd name="connsiteY66" fmla="*/ 1366298 h 1410656"/>
                  <a:gd name="connsiteX67" fmla="*/ 2430061 w 5260975"/>
                  <a:gd name="connsiteY67" fmla="*/ 1359960 h 1410656"/>
                  <a:gd name="connsiteX68" fmla="*/ 2395880 w 5260975"/>
                  <a:gd name="connsiteY68" fmla="*/ 1359480 h 1410656"/>
                  <a:gd name="connsiteX69" fmla="*/ 2357378 w 5260975"/>
                  <a:gd name="connsiteY69" fmla="*/ 1351607 h 1410656"/>
                  <a:gd name="connsiteX70" fmla="*/ 2346145 w 5260975"/>
                  <a:gd name="connsiteY70" fmla="*/ 1351991 h 1410656"/>
                  <a:gd name="connsiteX71" fmla="*/ 2333567 w 5260975"/>
                  <a:gd name="connsiteY71" fmla="*/ 1352663 h 1410656"/>
                  <a:gd name="connsiteX72" fmla="*/ 2294968 w 5260975"/>
                  <a:gd name="connsiteY72" fmla="*/ 1353240 h 1410656"/>
                  <a:gd name="connsiteX73" fmla="*/ 2271540 w 5260975"/>
                  <a:gd name="connsiteY73" fmla="*/ 1356120 h 1410656"/>
                  <a:gd name="connsiteX74" fmla="*/ 2226895 w 5260975"/>
                  <a:gd name="connsiteY74" fmla="*/ 1354392 h 1410656"/>
                  <a:gd name="connsiteX75" fmla="*/ 2210379 w 5260975"/>
                  <a:gd name="connsiteY75" fmla="*/ 1356888 h 1410656"/>
                  <a:gd name="connsiteX76" fmla="*/ 2168613 w 5260975"/>
                  <a:gd name="connsiteY76" fmla="*/ 1357176 h 1410656"/>
                  <a:gd name="connsiteX77" fmla="*/ 2131167 w 5260975"/>
                  <a:gd name="connsiteY77" fmla="*/ 1355736 h 1410656"/>
                  <a:gd name="connsiteX78" fmla="*/ 2095065 w 5260975"/>
                  <a:gd name="connsiteY78" fmla="*/ 1356504 h 1410656"/>
                  <a:gd name="connsiteX79" fmla="*/ 2069237 w 5260975"/>
                  <a:gd name="connsiteY79" fmla="*/ 1359672 h 1410656"/>
                  <a:gd name="connsiteX80" fmla="*/ 2041201 w 5260975"/>
                  <a:gd name="connsiteY80" fmla="*/ 1361592 h 1410656"/>
                  <a:gd name="connsiteX81" fmla="*/ 1963909 w 5260975"/>
                  <a:gd name="connsiteY81" fmla="*/ 1373018 h 1410656"/>
                  <a:gd name="connsiteX82" fmla="*/ 1949603 w 5260975"/>
                  <a:gd name="connsiteY82" fmla="*/ 1370234 h 1410656"/>
                  <a:gd name="connsiteX83" fmla="*/ 1868373 w 5260975"/>
                  <a:gd name="connsiteY83" fmla="*/ 1367641 h 1410656"/>
                  <a:gd name="connsiteX84" fmla="*/ 1850707 w 5260975"/>
                  <a:gd name="connsiteY84" fmla="*/ 1367834 h 1410656"/>
                  <a:gd name="connsiteX85" fmla="*/ 1803275 w 5260975"/>
                  <a:gd name="connsiteY85" fmla="*/ 1356504 h 1410656"/>
                  <a:gd name="connsiteX86" fmla="*/ 1730112 w 5260975"/>
                  <a:gd name="connsiteY86" fmla="*/ 1374459 h 1410656"/>
                  <a:gd name="connsiteX87" fmla="*/ 1661652 w 5260975"/>
                  <a:gd name="connsiteY87" fmla="*/ 1396926 h 1410656"/>
                  <a:gd name="connsiteX88" fmla="*/ 1653011 w 5260975"/>
                  <a:gd name="connsiteY88" fmla="*/ 1399807 h 1410656"/>
                  <a:gd name="connsiteX89" fmla="*/ 1628431 w 5260975"/>
                  <a:gd name="connsiteY89" fmla="*/ 1404704 h 1410656"/>
                  <a:gd name="connsiteX90" fmla="*/ 1597995 w 5260975"/>
                  <a:gd name="connsiteY90" fmla="*/ 1406432 h 1410656"/>
                  <a:gd name="connsiteX91" fmla="*/ 1559396 w 5260975"/>
                  <a:gd name="connsiteY91" fmla="*/ 1410656 h 1410656"/>
                  <a:gd name="connsiteX92" fmla="*/ 1528480 w 5260975"/>
                  <a:gd name="connsiteY92" fmla="*/ 1405375 h 1410656"/>
                  <a:gd name="connsiteX93" fmla="*/ 1485272 w 5260975"/>
                  <a:gd name="connsiteY93" fmla="*/ 1397502 h 1410656"/>
                  <a:gd name="connsiteX94" fmla="*/ 1444562 w 5260975"/>
                  <a:gd name="connsiteY94" fmla="*/ 1390013 h 1410656"/>
                  <a:gd name="connsiteX95" fmla="*/ 1431696 w 5260975"/>
                  <a:gd name="connsiteY95" fmla="*/ 1398846 h 1410656"/>
                  <a:gd name="connsiteX96" fmla="*/ 1411821 w 5260975"/>
                  <a:gd name="connsiteY96" fmla="*/ 1406527 h 1410656"/>
                  <a:gd name="connsiteX97" fmla="*/ 1389738 w 5260975"/>
                  <a:gd name="connsiteY97" fmla="*/ 1397310 h 1410656"/>
                  <a:gd name="connsiteX98" fmla="*/ 1338081 w 5260975"/>
                  <a:gd name="connsiteY98" fmla="*/ 1378204 h 1410656"/>
                  <a:gd name="connsiteX99" fmla="*/ 1305436 w 5260975"/>
                  <a:gd name="connsiteY99" fmla="*/ 1377339 h 1410656"/>
                  <a:gd name="connsiteX100" fmla="*/ 1234481 w 5260975"/>
                  <a:gd name="connsiteY100" fmla="*/ 1369178 h 1410656"/>
                  <a:gd name="connsiteX101" fmla="*/ 1188106 w 5260975"/>
                  <a:gd name="connsiteY101" fmla="*/ 1357560 h 1410656"/>
                  <a:gd name="connsiteX102" fmla="*/ 1154790 w 5260975"/>
                  <a:gd name="connsiteY102" fmla="*/ 1344406 h 1410656"/>
                  <a:gd name="connsiteX103" fmla="*/ 1107069 w 5260975"/>
                  <a:gd name="connsiteY103" fmla="*/ 1327219 h 1410656"/>
                  <a:gd name="connsiteX104" fmla="*/ 1059158 w 5260975"/>
                  <a:gd name="connsiteY104" fmla="*/ 1318290 h 1410656"/>
                  <a:gd name="connsiteX105" fmla="*/ 1024496 w 5260975"/>
                  <a:gd name="connsiteY105" fmla="*/ 1307056 h 1410656"/>
                  <a:gd name="connsiteX106" fmla="*/ 982153 w 5260975"/>
                  <a:gd name="connsiteY106" fmla="*/ 1299374 h 1410656"/>
                  <a:gd name="connsiteX107" fmla="*/ 946628 w 5260975"/>
                  <a:gd name="connsiteY107" fmla="*/ 1299087 h 1410656"/>
                  <a:gd name="connsiteX108" fmla="*/ 890939 w 5260975"/>
                  <a:gd name="connsiteY108" fmla="*/ 1300431 h 1410656"/>
                  <a:gd name="connsiteX109" fmla="*/ 822769 w 5260975"/>
                  <a:gd name="connsiteY109" fmla="*/ 1277196 h 1410656"/>
                  <a:gd name="connsiteX110" fmla="*/ 795212 w 5260975"/>
                  <a:gd name="connsiteY110" fmla="*/ 1272010 h 1410656"/>
                  <a:gd name="connsiteX111" fmla="*/ 769288 w 5260975"/>
                  <a:gd name="connsiteY111" fmla="*/ 1269610 h 1410656"/>
                  <a:gd name="connsiteX112" fmla="*/ 714271 w 5260975"/>
                  <a:gd name="connsiteY112" fmla="*/ 1254152 h 1410656"/>
                  <a:gd name="connsiteX113" fmla="*/ 691900 w 5260975"/>
                  <a:gd name="connsiteY113" fmla="*/ 1249062 h 1410656"/>
                  <a:gd name="connsiteX114" fmla="*/ 660598 w 5260975"/>
                  <a:gd name="connsiteY114" fmla="*/ 1249159 h 1410656"/>
                  <a:gd name="connsiteX115" fmla="*/ 603662 w 5260975"/>
                  <a:gd name="connsiteY115" fmla="*/ 1242054 h 1410656"/>
                  <a:gd name="connsiteX116" fmla="*/ 546821 w 5260975"/>
                  <a:gd name="connsiteY116" fmla="*/ 1221314 h 1410656"/>
                  <a:gd name="connsiteX117" fmla="*/ 522721 w 5260975"/>
                  <a:gd name="connsiteY117" fmla="*/ 1223330 h 1410656"/>
                  <a:gd name="connsiteX118" fmla="*/ 514080 w 5260975"/>
                  <a:gd name="connsiteY118" fmla="*/ 1222851 h 1410656"/>
                  <a:gd name="connsiteX119" fmla="*/ 436404 w 5260975"/>
                  <a:gd name="connsiteY119" fmla="*/ 1211424 h 1410656"/>
                  <a:gd name="connsiteX120" fmla="*/ 428626 w 5260975"/>
                  <a:gd name="connsiteY120" fmla="*/ 1210177 h 1410656"/>
                  <a:gd name="connsiteX121" fmla="*/ 392141 w 5260975"/>
                  <a:gd name="connsiteY121" fmla="*/ 1199999 h 1410656"/>
                  <a:gd name="connsiteX122" fmla="*/ 300157 w 5260975"/>
                  <a:gd name="connsiteY122" fmla="*/ 1193662 h 1410656"/>
                  <a:gd name="connsiteX123" fmla="*/ 294493 w 5260975"/>
                  <a:gd name="connsiteY123" fmla="*/ 1192894 h 1410656"/>
                  <a:gd name="connsiteX124" fmla="*/ 263671 w 5260975"/>
                  <a:gd name="connsiteY124" fmla="*/ 1197982 h 1410656"/>
                  <a:gd name="connsiteX125" fmla="*/ 248406 w 5260975"/>
                  <a:gd name="connsiteY125" fmla="*/ 1205184 h 1410656"/>
                  <a:gd name="connsiteX126" fmla="*/ 224594 w 5260975"/>
                  <a:gd name="connsiteY126" fmla="*/ 1212673 h 1410656"/>
                  <a:gd name="connsiteX127" fmla="*/ 200398 w 5260975"/>
                  <a:gd name="connsiteY127" fmla="*/ 1215458 h 1410656"/>
                  <a:gd name="connsiteX128" fmla="*/ 159783 w 5260975"/>
                  <a:gd name="connsiteY128" fmla="*/ 1204127 h 1410656"/>
                  <a:gd name="connsiteX129" fmla="*/ 144997 w 5260975"/>
                  <a:gd name="connsiteY129" fmla="*/ 1202975 h 1410656"/>
                  <a:gd name="connsiteX130" fmla="*/ 112064 w 5260975"/>
                  <a:gd name="connsiteY130" fmla="*/ 1197503 h 1410656"/>
                  <a:gd name="connsiteX131" fmla="*/ 83259 w 5260975"/>
                  <a:gd name="connsiteY131" fmla="*/ 1197887 h 1410656"/>
                  <a:gd name="connsiteX132" fmla="*/ 60120 w 5260975"/>
                  <a:gd name="connsiteY132" fmla="*/ 1206624 h 1410656"/>
                  <a:gd name="connsiteX133" fmla="*/ 26514 w 5260975"/>
                  <a:gd name="connsiteY133" fmla="*/ 1208352 h 1410656"/>
                  <a:gd name="connsiteX134" fmla="*/ 4814 w 5260975"/>
                  <a:gd name="connsiteY134" fmla="*/ 1202015 h 1410656"/>
                  <a:gd name="connsiteX135" fmla="*/ 398 w 5260975"/>
                  <a:gd name="connsiteY135" fmla="*/ 1201152 h 1410656"/>
                  <a:gd name="connsiteX136" fmla="*/ 0 w 5260975"/>
                  <a:gd name="connsiteY136" fmla="*/ 1201150 h 1410656"/>
                  <a:gd name="connsiteX137" fmla="*/ 0 w 5260975"/>
                  <a:gd name="connsiteY137" fmla="*/ 1004512 h 1410656"/>
                  <a:gd name="connsiteX138" fmla="*/ 30355 w 5260975"/>
                  <a:gd name="connsiteY138" fmla="*/ 1002784 h 1410656"/>
                  <a:gd name="connsiteX139" fmla="*/ 52151 w 5260975"/>
                  <a:gd name="connsiteY139" fmla="*/ 997695 h 1410656"/>
                  <a:gd name="connsiteX140" fmla="*/ 64248 w 5260975"/>
                  <a:gd name="connsiteY140" fmla="*/ 994430 h 1410656"/>
                  <a:gd name="connsiteX141" fmla="*/ 126370 w 5260975"/>
                  <a:gd name="connsiteY141" fmla="*/ 985405 h 1410656"/>
                  <a:gd name="connsiteX142" fmla="*/ 154022 w 5260975"/>
                  <a:gd name="connsiteY142" fmla="*/ 975708 h 1410656"/>
                  <a:gd name="connsiteX143" fmla="*/ 161512 w 5260975"/>
                  <a:gd name="connsiteY143" fmla="*/ 974268 h 1410656"/>
                  <a:gd name="connsiteX144" fmla="*/ 202510 w 5260975"/>
                  <a:gd name="connsiteY144" fmla="*/ 978300 h 1410656"/>
                  <a:gd name="connsiteX145" fmla="*/ 233235 w 5260975"/>
                  <a:gd name="connsiteY145" fmla="*/ 993950 h 1410656"/>
                  <a:gd name="connsiteX146" fmla="*/ 239188 w 5260975"/>
                  <a:gd name="connsiteY146" fmla="*/ 999231 h 1410656"/>
                  <a:gd name="connsiteX147" fmla="*/ 324834 w 5260975"/>
                  <a:gd name="connsiteY147" fmla="*/ 997407 h 1410656"/>
                  <a:gd name="connsiteX148" fmla="*/ 337987 w 5260975"/>
                  <a:gd name="connsiteY148" fmla="*/ 995198 h 1410656"/>
                  <a:gd name="connsiteX149" fmla="*/ 401550 w 5260975"/>
                  <a:gd name="connsiteY149" fmla="*/ 1004416 h 1410656"/>
                  <a:gd name="connsiteX150" fmla="*/ 420081 w 5260975"/>
                  <a:gd name="connsiteY150" fmla="*/ 1006240 h 1410656"/>
                  <a:gd name="connsiteX151" fmla="*/ 486523 w 5260975"/>
                  <a:gd name="connsiteY151" fmla="*/ 1014498 h 1410656"/>
                  <a:gd name="connsiteX152" fmla="*/ 495932 w 5260975"/>
                  <a:gd name="connsiteY152" fmla="*/ 1006817 h 1410656"/>
                  <a:gd name="connsiteX153" fmla="*/ 523009 w 5260975"/>
                  <a:gd name="connsiteY153" fmla="*/ 987517 h 1410656"/>
                  <a:gd name="connsiteX154" fmla="*/ 576393 w 5260975"/>
                  <a:gd name="connsiteY154" fmla="*/ 970427 h 1410656"/>
                  <a:gd name="connsiteX155" fmla="*/ 590892 w 5260975"/>
                  <a:gd name="connsiteY155" fmla="*/ 971387 h 1410656"/>
                  <a:gd name="connsiteX156" fmla="*/ 627569 w 5260975"/>
                  <a:gd name="connsiteY156" fmla="*/ 999904 h 1410656"/>
                  <a:gd name="connsiteX157" fmla="*/ 645429 w 5260975"/>
                  <a:gd name="connsiteY157" fmla="*/ 1011329 h 1410656"/>
                  <a:gd name="connsiteX158" fmla="*/ 696125 w 5260975"/>
                  <a:gd name="connsiteY158" fmla="*/ 1032356 h 1410656"/>
                  <a:gd name="connsiteX159" fmla="*/ 700349 w 5260975"/>
                  <a:gd name="connsiteY159" fmla="*/ 1036197 h 1410656"/>
                  <a:gd name="connsiteX160" fmla="*/ 737795 w 5260975"/>
                  <a:gd name="connsiteY160" fmla="*/ 1081804 h 1410656"/>
                  <a:gd name="connsiteX161" fmla="*/ 746244 w 5260975"/>
                  <a:gd name="connsiteY161" fmla="*/ 1089581 h 1410656"/>
                  <a:gd name="connsiteX162" fmla="*/ 756422 w 5260975"/>
                  <a:gd name="connsiteY162" fmla="*/ 1101680 h 1410656"/>
                  <a:gd name="connsiteX163" fmla="*/ 788202 w 5260975"/>
                  <a:gd name="connsiteY163" fmla="*/ 1125108 h 1410656"/>
                  <a:gd name="connsiteX164" fmla="*/ 827569 w 5260975"/>
                  <a:gd name="connsiteY164" fmla="*/ 1132596 h 1410656"/>
                  <a:gd name="connsiteX165" fmla="*/ 875097 w 5260975"/>
                  <a:gd name="connsiteY165" fmla="*/ 1144022 h 1410656"/>
                  <a:gd name="connsiteX166" fmla="*/ 894972 w 5260975"/>
                  <a:gd name="connsiteY166" fmla="*/ 1151704 h 1410656"/>
                  <a:gd name="connsiteX167" fmla="*/ 948260 w 5260975"/>
                  <a:gd name="connsiteY167" fmla="*/ 1166298 h 1410656"/>
                  <a:gd name="connsiteX168" fmla="*/ 986282 w 5260975"/>
                  <a:gd name="connsiteY168" fmla="*/ 1178588 h 1410656"/>
                  <a:gd name="connsiteX169" fmla="*/ 1041107 w 5260975"/>
                  <a:gd name="connsiteY169" fmla="*/ 1185789 h 1410656"/>
                  <a:gd name="connsiteX170" fmla="*/ 1067703 w 5260975"/>
                  <a:gd name="connsiteY170" fmla="*/ 1186076 h 1410656"/>
                  <a:gd name="connsiteX171" fmla="*/ 1116574 w 5260975"/>
                  <a:gd name="connsiteY171" fmla="*/ 1222946 h 1410656"/>
                  <a:gd name="connsiteX172" fmla="*/ 1155557 w 5260975"/>
                  <a:gd name="connsiteY172" fmla="*/ 1247335 h 1410656"/>
                  <a:gd name="connsiteX173" fmla="*/ 1196556 w 5260975"/>
                  <a:gd name="connsiteY173" fmla="*/ 1235525 h 1410656"/>
                  <a:gd name="connsiteX174" fmla="*/ 1207693 w 5260975"/>
                  <a:gd name="connsiteY174" fmla="*/ 1224387 h 1410656"/>
                  <a:gd name="connsiteX175" fmla="*/ 1274904 w 5260975"/>
                  <a:gd name="connsiteY175" fmla="*/ 1213826 h 1410656"/>
                  <a:gd name="connsiteX176" fmla="*/ 1370919 w 5260975"/>
                  <a:gd name="connsiteY176" fmla="*/ 1213442 h 1410656"/>
                  <a:gd name="connsiteX177" fmla="*/ 1530593 w 5260975"/>
                  <a:gd name="connsiteY177" fmla="*/ 1189437 h 1410656"/>
                  <a:gd name="connsiteX178" fmla="*/ 1558436 w 5260975"/>
                  <a:gd name="connsiteY178" fmla="*/ 1178299 h 1410656"/>
                  <a:gd name="connsiteX179" fmla="*/ 1589737 w 5260975"/>
                  <a:gd name="connsiteY179" fmla="*/ 1175515 h 1410656"/>
                  <a:gd name="connsiteX180" fmla="*/ 1601740 w 5260975"/>
                  <a:gd name="connsiteY180" fmla="*/ 1182333 h 1410656"/>
                  <a:gd name="connsiteX181" fmla="*/ 1654259 w 5260975"/>
                  <a:gd name="connsiteY181" fmla="*/ 1192510 h 1410656"/>
                  <a:gd name="connsiteX182" fmla="*/ 1664246 w 5260975"/>
                  <a:gd name="connsiteY182" fmla="*/ 1192702 h 1410656"/>
                  <a:gd name="connsiteX183" fmla="*/ 1698427 w 5260975"/>
                  <a:gd name="connsiteY183" fmla="*/ 1188381 h 1410656"/>
                  <a:gd name="connsiteX184" fmla="*/ 1730112 w 5260975"/>
                  <a:gd name="connsiteY184" fmla="*/ 1185885 h 1410656"/>
                  <a:gd name="connsiteX185" fmla="*/ 1809996 w 5260975"/>
                  <a:gd name="connsiteY185" fmla="*/ 1194046 h 1410656"/>
                  <a:gd name="connsiteX186" fmla="*/ 1871254 w 5260975"/>
                  <a:gd name="connsiteY186" fmla="*/ 1192126 h 1410656"/>
                  <a:gd name="connsiteX187" fmla="*/ 1899482 w 5260975"/>
                  <a:gd name="connsiteY187" fmla="*/ 1194046 h 1410656"/>
                  <a:gd name="connsiteX188" fmla="*/ 1915420 w 5260975"/>
                  <a:gd name="connsiteY188" fmla="*/ 1196927 h 1410656"/>
                  <a:gd name="connsiteX189" fmla="*/ 1951522 w 5260975"/>
                  <a:gd name="connsiteY189" fmla="*/ 1216994 h 1410656"/>
                  <a:gd name="connsiteX190" fmla="*/ 1971302 w 5260975"/>
                  <a:gd name="connsiteY190" fmla="*/ 1221507 h 1410656"/>
                  <a:gd name="connsiteX191" fmla="*/ 2030831 w 5260975"/>
                  <a:gd name="connsiteY191" fmla="*/ 1221123 h 1410656"/>
                  <a:gd name="connsiteX192" fmla="*/ 2120125 w 5260975"/>
                  <a:gd name="connsiteY192" fmla="*/ 1190878 h 1410656"/>
                  <a:gd name="connsiteX193" fmla="*/ 2129439 w 5260975"/>
                  <a:gd name="connsiteY193" fmla="*/ 1186845 h 1410656"/>
                  <a:gd name="connsiteX194" fmla="*/ 2174854 w 5260975"/>
                  <a:gd name="connsiteY194" fmla="*/ 1181852 h 1410656"/>
                  <a:gd name="connsiteX195" fmla="*/ 2205674 w 5260975"/>
                  <a:gd name="connsiteY195" fmla="*/ 1188669 h 1410656"/>
                  <a:gd name="connsiteX196" fmla="*/ 2247634 w 5260975"/>
                  <a:gd name="connsiteY196" fmla="*/ 1202784 h 1410656"/>
                  <a:gd name="connsiteX197" fmla="*/ 2285367 w 5260975"/>
                  <a:gd name="connsiteY197" fmla="*/ 1214594 h 1410656"/>
                  <a:gd name="connsiteX198" fmla="*/ 2312827 w 5260975"/>
                  <a:gd name="connsiteY198" fmla="*/ 1227939 h 1410656"/>
                  <a:gd name="connsiteX199" fmla="*/ 2375622 w 5260975"/>
                  <a:gd name="connsiteY199" fmla="*/ 1237733 h 1410656"/>
                  <a:gd name="connsiteX200" fmla="*/ 2382151 w 5260975"/>
                  <a:gd name="connsiteY200" fmla="*/ 1239365 h 1410656"/>
                  <a:gd name="connsiteX201" fmla="*/ 2429390 w 5260975"/>
                  <a:gd name="connsiteY201" fmla="*/ 1227459 h 1410656"/>
                  <a:gd name="connsiteX202" fmla="*/ 2486134 w 5260975"/>
                  <a:gd name="connsiteY202" fmla="*/ 1215362 h 1410656"/>
                  <a:gd name="connsiteX203" fmla="*/ 2506394 w 5260975"/>
                  <a:gd name="connsiteY203" fmla="*/ 1219490 h 1410656"/>
                  <a:gd name="connsiteX204" fmla="*/ 2534142 w 5260975"/>
                  <a:gd name="connsiteY204" fmla="*/ 1225347 h 1410656"/>
                  <a:gd name="connsiteX205" fmla="*/ 2559874 w 5260975"/>
                  <a:gd name="connsiteY205" fmla="*/ 1222275 h 1410656"/>
                  <a:gd name="connsiteX206" fmla="*/ 2575525 w 5260975"/>
                  <a:gd name="connsiteY206" fmla="*/ 1221987 h 1410656"/>
                  <a:gd name="connsiteX207" fmla="*/ 2646960 w 5260975"/>
                  <a:gd name="connsiteY207" fmla="*/ 1257896 h 1410656"/>
                  <a:gd name="connsiteX208" fmla="*/ 2665107 w 5260975"/>
                  <a:gd name="connsiteY208" fmla="*/ 1260873 h 1410656"/>
                  <a:gd name="connsiteX209" fmla="*/ 2675381 w 5260975"/>
                  <a:gd name="connsiteY209" fmla="*/ 1265290 h 1410656"/>
                  <a:gd name="connsiteX210" fmla="*/ 2737311 w 5260975"/>
                  <a:gd name="connsiteY210" fmla="*/ 1309841 h 1410656"/>
                  <a:gd name="connsiteX211" fmla="*/ 2763619 w 5260975"/>
                  <a:gd name="connsiteY211" fmla="*/ 1318866 h 1410656"/>
                  <a:gd name="connsiteX212" fmla="*/ 2792519 w 5260975"/>
                  <a:gd name="connsiteY212" fmla="*/ 1317041 h 1410656"/>
                  <a:gd name="connsiteX213" fmla="*/ 2809226 w 5260975"/>
                  <a:gd name="connsiteY213" fmla="*/ 1313777 h 1410656"/>
                  <a:gd name="connsiteX214" fmla="*/ 2850705 w 5260975"/>
                  <a:gd name="connsiteY214" fmla="*/ 1285452 h 1410656"/>
                  <a:gd name="connsiteX215" fmla="*/ 2874324 w 5260975"/>
                  <a:gd name="connsiteY215" fmla="*/ 1286413 h 1410656"/>
                  <a:gd name="connsiteX216" fmla="*/ 2911194 w 5260975"/>
                  <a:gd name="connsiteY216" fmla="*/ 1305903 h 1410656"/>
                  <a:gd name="connsiteX217" fmla="*/ 2978116 w 5260975"/>
                  <a:gd name="connsiteY217" fmla="*/ 1314641 h 1410656"/>
                  <a:gd name="connsiteX218" fmla="*/ 3012106 w 5260975"/>
                  <a:gd name="connsiteY218" fmla="*/ 1287373 h 1410656"/>
                  <a:gd name="connsiteX219" fmla="*/ 3029676 w 5260975"/>
                  <a:gd name="connsiteY219" fmla="*/ 1261161 h 1410656"/>
                  <a:gd name="connsiteX220" fmla="*/ 3080469 w 5260975"/>
                  <a:gd name="connsiteY220" fmla="*/ 1230724 h 1410656"/>
                  <a:gd name="connsiteX221" fmla="*/ 3092567 w 5260975"/>
                  <a:gd name="connsiteY221" fmla="*/ 1242054 h 1410656"/>
                  <a:gd name="connsiteX222" fmla="*/ 3129821 w 5260975"/>
                  <a:gd name="connsiteY222" fmla="*/ 1246855 h 1410656"/>
                  <a:gd name="connsiteX223" fmla="*/ 3170147 w 5260975"/>
                  <a:gd name="connsiteY223" fmla="*/ 1246471 h 1410656"/>
                  <a:gd name="connsiteX224" fmla="*/ 3240429 w 5260975"/>
                  <a:gd name="connsiteY224" fmla="*/ 1251559 h 1410656"/>
                  <a:gd name="connsiteX225" fmla="*/ 3287189 w 5260975"/>
                  <a:gd name="connsiteY225" fmla="*/ 1222466 h 1410656"/>
                  <a:gd name="connsiteX226" fmla="*/ 3305049 w 5260975"/>
                  <a:gd name="connsiteY226" fmla="*/ 1210465 h 1410656"/>
                  <a:gd name="connsiteX227" fmla="*/ 3321755 w 5260975"/>
                  <a:gd name="connsiteY227" fmla="*/ 1202784 h 1410656"/>
                  <a:gd name="connsiteX228" fmla="*/ 3341055 w 5260975"/>
                  <a:gd name="connsiteY228" fmla="*/ 1198463 h 1410656"/>
                  <a:gd name="connsiteX229" fmla="*/ 3387621 w 5260975"/>
                  <a:gd name="connsiteY229" fmla="*/ 1182140 h 1410656"/>
                  <a:gd name="connsiteX230" fmla="*/ 3413161 w 5260975"/>
                  <a:gd name="connsiteY230" fmla="*/ 1166105 h 1410656"/>
                  <a:gd name="connsiteX231" fmla="*/ 3470579 w 5260975"/>
                  <a:gd name="connsiteY231" fmla="*/ 1150647 h 1410656"/>
                  <a:gd name="connsiteX232" fmla="*/ 3509657 w 5260975"/>
                  <a:gd name="connsiteY232" fmla="*/ 1136821 h 1410656"/>
                  <a:gd name="connsiteX233" fmla="*/ 3550847 w 5260975"/>
                  <a:gd name="connsiteY233" fmla="*/ 1113009 h 1410656"/>
                  <a:gd name="connsiteX234" fmla="*/ 3556608 w 5260975"/>
                  <a:gd name="connsiteY234" fmla="*/ 1109361 h 1410656"/>
                  <a:gd name="connsiteX235" fmla="*/ 3570435 w 5260975"/>
                  <a:gd name="connsiteY235" fmla="*/ 1093710 h 1410656"/>
                  <a:gd name="connsiteX236" fmla="*/ 3590501 w 5260975"/>
                  <a:gd name="connsiteY236" fmla="*/ 1039846 h 1410656"/>
                  <a:gd name="connsiteX237" fmla="*/ 3596263 w 5260975"/>
                  <a:gd name="connsiteY237" fmla="*/ 1028900 h 1410656"/>
                  <a:gd name="connsiteX238" fmla="*/ 3648591 w 5260975"/>
                  <a:gd name="connsiteY238" fmla="*/ 992030 h 1410656"/>
                  <a:gd name="connsiteX239" fmla="*/ 3667986 w 5260975"/>
                  <a:gd name="connsiteY239" fmla="*/ 995487 h 1410656"/>
                  <a:gd name="connsiteX240" fmla="*/ 3689397 w 5260975"/>
                  <a:gd name="connsiteY240" fmla="*/ 1007585 h 1410656"/>
                  <a:gd name="connsiteX241" fmla="*/ 3736349 w 5260975"/>
                  <a:gd name="connsiteY241" fmla="*/ 1010753 h 1410656"/>
                  <a:gd name="connsiteX242" fmla="*/ 3753919 w 5260975"/>
                  <a:gd name="connsiteY242" fmla="*/ 1004513 h 1410656"/>
                  <a:gd name="connsiteX243" fmla="*/ 3784643 w 5260975"/>
                  <a:gd name="connsiteY243" fmla="*/ 987710 h 1410656"/>
                  <a:gd name="connsiteX244" fmla="*/ 3808359 w 5260975"/>
                  <a:gd name="connsiteY244" fmla="*/ 961689 h 1410656"/>
                  <a:gd name="connsiteX245" fmla="*/ 3842829 w 5260975"/>
                  <a:gd name="connsiteY245" fmla="*/ 918674 h 1410656"/>
                  <a:gd name="connsiteX246" fmla="*/ 3908983 w 5260975"/>
                  <a:gd name="connsiteY246" fmla="*/ 902256 h 1410656"/>
                  <a:gd name="connsiteX247" fmla="*/ 3934428 w 5260975"/>
                  <a:gd name="connsiteY247" fmla="*/ 896783 h 1410656"/>
                  <a:gd name="connsiteX248" fmla="*/ 4026987 w 5260975"/>
                  <a:gd name="connsiteY248" fmla="*/ 873835 h 1410656"/>
                  <a:gd name="connsiteX249" fmla="*/ 4035051 w 5260975"/>
                  <a:gd name="connsiteY249" fmla="*/ 873067 h 1410656"/>
                  <a:gd name="connsiteX250" fmla="*/ 4099189 w 5260975"/>
                  <a:gd name="connsiteY250" fmla="*/ 846664 h 1410656"/>
                  <a:gd name="connsiteX251" fmla="*/ 4114647 w 5260975"/>
                  <a:gd name="connsiteY251" fmla="*/ 840134 h 1410656"/>
                  <a:gd name="connsiteX252" fmla="*/ 4133563 w 5260975"/>
                  <a:gd name="connsiteY252" fmla="*/ 823427 h 1410656"/>
                  <a:gd name="connsiteX253" fmla="*/ 4151039 w 5260975"/>
                  <a:gd name="connsiteY253" fmla="*/ 776284 h 1410656"/>
                  <a:gd name="connsiteX254" fmla="*/ 4171489 w 5260975"/>
                  <a:gd name="connsiteY254" fmla="*/ 754776 h 1410656"/>
                  <a:gd name="connsiteX255" fmla="*/ 4186372 w 5260975"/>
                  <a:gd name="connsiteY255" fmla="*/ 741718 h 1410656"/>
                  <a:gd name="connsiteX256" fmla="*/ 4199429 w 5260975"/>
                  <a:gd name="connsiteY256" fmla="*/ 721940 h 1410656"/>
                  <a:gd name="connsiteX257" fmla="*/ 4212487 w 5260975"/>
                  <a:gd name="connsiteY257" fmla="*/ 674604 h 1410656"/>
                  <a:gd name="connsiteX258" fmla="*/ 4232555 w 5260975"/>
                  <a:gd name="connsiteY258" fmla="*/ 632645 h 1410656"/>
                  <a:gd name="connsiteX259" fmla="*/ 4268657 w 5260975"/>
                  <a:gd name="connsiteY259" fmla="*/ 609410 h 1410656"/>
                  <a:gd name="connsiteX260" fmla="*/ 4291028 w 5260975"/>
                  <a:gd name="connsiteY260" fmla="*/ 597216 h 1410656"/>
                  <a:gd name="connsiteX261" fmla="*/ 4379651 w 5260975"/>
                  <a:gd name="connsiteY261" fmla="*/ 609506 h 1410656"/>
                  <a:gd name="connsiteX262" fmla="*/ 4440139 w 5260975"/>
                  <a:gd name="connsiteY262" fmla="*/ 621507 h 1410656"/>
                  <a:gd name="connsiteX263" fmla="*/ 4460015 w 5260975"/>
                  <a:gd name="connsiteY263" fmla="*/ 616899 h 1410656"/>
                  <a:gd name="connsiteX264" fmla="*/ 4516183 w 5260975"/>
                  <a:gd name="connsiteY264" fmla="*/ 577724 h 1410656"/>
                  <a:gd name="connsiteX265" fmla="*/ 4571681 w 5260975"/>
                  <a:gd name="connsiteY265" fmla="*/ 560250 h 1410656"/>
                  <a:gd name="connsiteX266" fmla="*/ 4613447 w 5260975"/>
                  <a:gd name="connsiteY266" fmla="*/ 555257 h 1410656"/>
                  <a:gd name="connsiteX267" fmla="*/ 4649355 w 5260975"/>
                  <a:gd name="connsiteY267" fmla="*/ 551417 h 1410656"/>
                  <a:gd name="connsiteX268" fmla="*/ 4692467 w 5260975"/>
                  <a:gd name="connsiteY268" fmla="*/ 540663 h 1410656"/>
                  <a:gd name="connsiteX269" fmla="*/ 4716855 w 5260975"/>
                  <a:gd name="connsiteY269" fmla="*/ 528949 h 1410656"/>
                  <a:gd name="connsiteX270" fmla="*/ 4755645 w 5260975"/>
                  <a:gd name="connsiteY270" fmla="*/ 512147 h 1410656"/>
                  <a:gd name="connsiteX271" fmla="*/ 4795395 w 5260975"/>
                  <a:gd name="connsiteY271" fmla="*/ 490351 h 1410656"/>
                  <a:gd name="connsiteX272" fmla="*/ 4825928 w 5260975"/>
                  <a:gd name="connsiteY272" fmla="*/ 459818 h 1410656"/>
                  <a:gd name="connsiteX273" fmla="*/ 4842347 w 5260975"/>
                  <a:gd name="connsiteY273" fmla="*/ 434086 h 1410656"/>
                  <a:gd name="connsiteX274" fmla="*/ 4890451 w 5260975"/>
                  <a:gd name="connsiteY274" fmla="*/ 397216 h 1410656"/>
                  <a:gd name="connsiteX275" fmla="*/ 4933945 w 5260975"/>
                  <a:gd name="connsiteY275" fmla="*/ 327701 h 1410656"/>
                  <a:gd name="connsiteX276" fmla="*/ 4961214 w 5260975"/>
                  <a:gd name="connsiteY276" fmla="*/ 298801 h 1410656"/>
                  <a:gd name="connsiteX277" fmla="*/ 4976672 w 5260975"/>
                  <a:gd name="connsiteY277" fmla="*/ 290639 h 1410656"/>
                  <a:gd name="connsiteX278" fmla="*/ 5002979 w 5260975"/>
                  <a:gd name="connsiteY278" fmla="*/ 270573 h 1410656"/>
                  <a:gd name="connsiteX279" fmla="*/ 5018535 w 5260975"/>
                  <a:gd name="connsiteY279" fmla="*/ 255690 h 1410656"/>
                  <a:gd name="connsiteX280" fmla="*/ 5061069 w 5260975"/>
                  <a:gd name="connsiteY280" fmla="*/ 200961 h 1410656"/>
                  <a:gd name="connsiteX281" fmla="*/ 5074127 w 5260975"/>
                  <a:gd name="connsiteY281" fmla="*/ 184735 h 1410656"/>
                  <a:gd name="connsiteX282" fmla="*/ 5101108 w 5260975"/>
                  <a:gd name="connsiteY282" fmla="*/ 156891 h 1410656"/>
                  <a:gd name="connsiteX283" fmla="*/ 5112918 w 5260975"/>
                  <a:gd name="connsiteY283" fmla="*/ 148441 h 1410656"/>
                  <a:gd name="connsiteX284" fmla="*/ 5133753 w 5260975"/>
                  <a:gd name="connsiteY284" fmla="*/ 125782 h 1410656"/>
                  <a:gd name="connsiteX285" fmla="*/ 5183393 w 5260975"/>
                  <a:gd name="connsiteY285" fmla="*/ 66348 h 1410656"/>
                  <a:gd name="connsiteX286" fmla="*/ 5204709 w 5260975"/>
                  <a:gd name="connsiteY286" fmla="*/ 33030 h 1410656"/>
                  <a:gd name="connsiteX287" fmla="*/ 5247243 w 5260975"/>
                  <a:gd name="connsiteY287" fmla="*/ 8451 h 1410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Lst>
                <a:rect l="l" t="t" r="r" b="b"/>
                <a:pathLst>
                  <a:path w="5260975" h="1410656">
                    <a:moveTo>
                      <a:pt x="5260975" y="0"/>
                    </a:moveTo>
                    <a:lnTo>
                      <a:pt x="5260975" y="221634"/>
                    </a:lnTo>
                    <a:lnTo>
                      <a:pt x="5226503" y="237063"/>
                    </a:lnTo>
                    <a:cubicBezTo>
                      <a:pt x="5219783" y="239848"/>
                      <a:pt x="5212389" y="241384"/>
                      <a:pt x="5206341" y="245128"/>
                    </a:cubicBezTo>
                    <a:cubicBezTo>
                      <a:pt x="5178495" y="262219"/>
                      <a:pt x="5151515" y="280654"/>
                      <a:pt x="5123287" y="297073"/>
                    </a:cubicBezTo>
                    <a:cubicBezTo>
                      <a:pt x="5094195" y="314067"/>
                      <a:pt x="5068175" y="334134"/>
                      <a:pt x="5048107" y="361307"/>
                    </a:cubicBezTo>
                    <a:cubicBezTo>
                      <a:pt x="5029480" y="386559"/>
                      <a:pt x="5011429" y="412194"/>
                      <a:pt x="4992899" y="437542"/>
                    </a:cubicBezTo>
                    <a:cubicBezTo>
                      <a:pt x="4988194" y="443975"/>
                      <a:pt x="4983873" y="451561"/>
                      <a:pt x="4977440" y="455690"/>
                    </a:cubicBezTo>
                    <a:cubicBezTo>
                      <a:pt x="4964094" y="464331"/>
                      <a:pt x="4949499" y="471340"/>
                      <a:pt x="4935193" y="478445"/>
                    </a:cubicBezTo>
                    <a:cubicBezTo>
                      <a:pt x="4922903" y="484494"/>
                      <a:pt x="4909845" y="489006"/>
                      <a:pt x="4897844" y="495535"/>
                    </a:cubicBezTo>
                    <a:cubicBezTo>
                      <a:pt x="4888243" y="500721"/>
                      <a:pt x="4879697" y="507922"/>
                      <a:pt x="4870767" y="514451"/>
                    </a:cubicBezTo>
                    <a:cubicBezTo>
                      <a:pt x="4862990" y="520115"/>
                      <a:pt x="4854445" y="525012"/>
                      <a:pt x="4847916" y="531830"/>
                    </a:cubicBezTo>
                    <a:cubicBezTo>
                      <a:pt x="4831977" y="548344"/>
                      <a:pt x="4815942" y="564571"/>
                      <a:pt x="4796163" y="576765"/>
                    </a:cubicBezTo>
                    <a:cubicBezTo>
                      <a:pt x="4776672" y="588862"/>
                      <a:pt x="4758237" y="602401"/>
                      <a:pt x="4738843" y="614691"/>
                    </a:cubicBezTo>
                    <a:cubicBezTo>
                      <a:pt x="4719831" y="626693"/>
                      <a:pt x="4702645" y="639846"/>
                      <a:pt x="4692755" y="661162"/>
                    </a:cubicBezTo>
                    <a:cubicBezTo>
                      <a:pt x="4688339" y="670571"/>
                      <a:pt x="4682097" y="680845"/>
                      <a:pt x="4673744" y="686318"/>
                    </a:cubicBezTo>
                    <a:cubicBezTo>
                      <a:pt x="4661838" y="694095"/>
                      <a:pt x="4646764" y="696880"/>
                      <a:pt x="4633801" y="703505"/>
                    </a:cubicBezTo>
                    <a:cubicBezTo>
                      <a:pt x="4618535" y="711282"/>
                      <a:pt x="4600869" y="718003"/>
                      <a:pt x="4590499" y="730389"/>
                    </a:cubicBezTo>
                    <a:cubicBezTo>
                      <a:pt x="4581281" y="741431"/>
                      <a:pt x="4571968" y="750072"/>
                      <a:pt x="4559773" y="757081"/>
                    </a:cubicBezTo>
                    <a:cubicBezTo>
                      <a:pt x="4551229" y="761978"/>
                      <a:pt x="4544892" y="770907"/>
                      <a:pt x="4536059" y="774940"/>
                    </a:cubicBezTo>
                    <a:cubicBezTo>
                      <a:pt x="4524441" y="780317"/>
                      <a:pt x="4512727" y="784542"/>
                      <a:pt x="4502549" y="792895"/>
                    </a:cubicBezTo>
                    <a:cubicBezTo>
                      <a:pt x="4491987" y="801536"/>
                      <a:pt x="4479986" y="808353"/>
                      <a:pt x="4468944" y="816419"/>
                    </a:cubicBezTo>
                    <a:cubicBezTo>
                      <a:pt x="4463087" y="820739"/>
                      <a:pt x="4458286" y="826404"/>
                      <a:pt x="4452622" y="830917"/>
                    </a:cubicBezTo>
                    <a:cubicBezTo>
                      <a:pt x="4442252" y="839174"/>
                      <a:pt x="4431690" y="847239"/>
                      <a:pt x="4421032" y="855016"/>
                    </a:cubicBezTo>
                    <a:cubicBezTo>
                      <a:pt x="4410375" y="862794"/>
                      <a:pt x="4400197" y="871819"/>
                      <a:pt x="4388483" y="877484"/>
                    </a:cubicBezTo>
                    <a:cubicBezTo>
                      <a:pt x="4368513" y="887086"/>
                      <a:pt x="4346717" y="892847"/>
                      <a:pt x="4327321" y="903216"/>
                    </a:cubicBezTo>
                    <a:cubicBezTo>
                      <a:pt x="4307639" y="913777"/>
                      <a:pt x="4289107" y="927028"/>
                      <a:pt x="4271633" y="941046"/>
                    </a:cubicBezTo>
                    <a:cubicBezTo>
                      <a:pt x="4257807" y="952088"/>
                      <a:pt x="4244845" y="963034"/>
                      <a:pt x="4227465" y="968698"/>
                    </a:cubicBezTo>
                    <a:cubicBezTo>
                      <a:pt x="4217768" y="971867"/>
                      <a:pt x="4207591" y="978780"/>
                      <a:pt x="4201733" y="986846"/>
                    </a:cubicBezTo>
                    <a:cubicBezTo>
                      <a:pt x="4189059" y="1004416"/>
                      <a:pt x="4172833" y="1016802"/>
                      <a:pt x="4154494" y="1027364"/>
                    </a:cubicBezTo>
                    <a:cubicBezTo>
                      <a:pt x="4130010" y="1041574"/>
                      <a:pt x="4105814" y="1056072"/>
                      <a:pt x="4081234" y="1069994"/>
                    </a:cubicBezTo>
                    <a:cubicBezTo>
                      <a:pt x="4066737" y="1078252"/>
                      <a:pt x="4052335" y="1086989"/>
                      <a:pt x="4036971" y="1093038"/>
                    </a:cubicBezTo>
                    <a:cubicBezTo>
                      <a:pt x="4005575" y="1105520"/>
                      <a:pt x="3973410" y="1116177"/>
                      <a:pt x="3941725" y="1127796"/>
                    </a:cubicBezTo>
                    <a:cubicBezTo>
                      <a:pt x="3931355" y="1131540"/>
                      <a:pt x="3921561" y="1136917"/>
                      <a:pt x="3910999" y="1140182"/>
                    </a:cubicBezTo>
                    <a:cubicBezTo>
                      <a:pt x="3899573" y="1143734"/>
                      <a:pt x="3887285" y="1144790"/>
                      <a:pt x="3875859" y="1148343"/>
                    </a:cubicBezTo>
                    <a:cubicBezTo>
                      <a:pt x="3856847" y="1154199"/>
                      <a:pt x="3838412" y="1161689"/>
                      <a:pt x="3819401" y="1167642"/>
                    </a:cubicBezTo>
                    <a:cubicBezTo>
                      <a:pt x="3782723" y="1179068"/>
                      <a:pt x="3745949" y="1190014"/>
                      <a:pt x="3709176" y="1200863"/>
                    </a:cubicBezTo>
                    <a:cubicBezTo>
                      <a:pt x="3701303" y="1203168"/>
                      <a:pt x="3692757" y="1203456"/>
                      <a:pt x="3684981" y="1205952"/>
                    </a:cubicBezTo>
                    <a:cubicBezTo>
                      <a:pt x="3664337" y="1212673"/>
                      <a:pt x="3643789" y="1219970"/>
                      <a:pt x="3623338" y="1227363"/>
                    </a:cubicBezTo>
                    <a:cubicBezTo>
                      <a:pt x="3610953" y="1231876"/>
                      <a:pt x="3598854" y="1237445"/>
                      <a:pt x="3586373" y="1241765"/>
                    </a:cubicBezTo>
                    <a:cubicBezTo>
                      <a:pt x="3576387" y="1245222"/>
                      <a:pt x="3566113" y="1247910"/>
                      <a:pt x="3555743" y="1250023"/>
                    </a:cubicBezTo>
                    <a:cubicBezTo>
                      <a:pt x="3546814" y="1251848"/>
                      <a:pt x="3537501" y="1251655"/>
                      <a:pt x="3528667" y="1253864"/>
                    </a:cubicBezTo>
                    <a:cubicBezTo>
                      <a:pt x="3504759" y="1259816"/>
                      <a:pt x="3481140" y="1266538"/>
                      <a:pt x="3457424" y="1272874"/>
                    </a:cubicBezTo>
                    <a:cubicBezTo>
                      <a:pt x="3447919" y="1275371"/>
                      <a:pt x="3438221" y="1277196"/>
                      <a:pt x="3429003" y="1280364"/>
                    </a:cubicBezTo>
                    <a:cubicBezTo>
                      <a:pt x="3404327" y="1288717"/>
                      <a:pt x="3380036" y="1298222"/>
                      <a:pt x="3355264" y="1306096"/>
                    </a:cubicBezTo>
                    <a:cubicBezTo>
                      <a:pt x="3334717" y="1312625"/>
                      <a:pt x="3313593" y="1317329"/>
                      <a:pt x="3292757" y="1323090"/>
                    </a:cubicBezTo>
                    <a:cubicBezTo>
                      <a:pt x="3283924" y="1325587"/>
                      <a:pt x="3275475" y="1329140"/>
                      <a:pt x="3266643" y="1331251"/>
                    </a:cubicBezTo>
                    <a:cubicBezTo>
                      <a:pt x="3246863" y="1336053"/>
                      <a:pt x="3226796" y="1340085"/>
                      <a:pt x="3206921" y="1344886"/>
                    </a:cubicBezTo>
                    <a:cubicBezTo>
                      <a:pt x="3195590" y="1347670"/>
                      <a:pt x="3184645" y="1352663"/>
                      <a:pt x="3173123" y="1354488"/>
                    </a:cubicBezTo>
                    <a:cubicBezTo>
                      <a:pt x="3145759" y="1358808"/>
                      <a:pt x="3118203" y="1361880"/>
                      <a:pt x="3090646" y="1365337"/>
                    </a:cubicBezTo>
                    <a:cubicBezTo>
                      <a:pt x="3062227" y="1368889"/>
                      <a:pt x="3033902" y="1372634"/>
                      <a:pt x="3005480" y="1375802"/>
                    </a:cubicBezTo>
                    <a:cubicBezTo>
                      <a:pt x="2989926" y="1377435"/>
                      <a:pt x="2974275" y="1377723"/>
                      <a:pt x="2958721" y="1379259"/>
                    </a:cubicBezTo>
                    <a:cubicBezTo>
                      <a:pt x="2945087" y="1380604"/>
                      <a:pt x="2931549" y="1383100"/>
                      <a:pt x="2917915" y="1384733"/>
                    </a:cubicBezTo>
                    <a:cubicBezTo>
                      <a:pt x="2906105" y="1386076"/>
                      <a:pt x="2894199" y="1386844"/>
                      <a:pt x="2882389" y="1388189"/>
                    </a:cubicBezTo>
                    <a:cubicBezTo>
                      <a:pt x="2863475" y="1390397"/>
                      <a:pt x="2844655" y="1392894"/>
                      <a:pt x="2825837" y="1395198"/>
                    </a:cubicBezTo>
                    <a:cubicBezTo>
                      <a:pt x="2817964" y="1396062"/>
                      <a:pt x="2809706" y="1398462"/>
                      <a:pt x="2802313" y="1397023"/>
                    </a:cubicBezTo>
                    <a:cubicBezTo>
                      <a:pt x="2783686" y="1393373"/>
                      <a:pt x="2765347" y="1394430"/>
                      <a:pt x="2746816" y="1396926"/>
                    </a:cubicBezTo>
                    <a:cubicBezTo>
                      <a:pt x="2740479" y="1397791"/>
                      <a:pt x="2733662" y="1397598"/>
                      <a:pt x="2727517" y="1395966"/>
                    </a:cubicBezTo>
                    <a:cubicBezTo>
                      <a:pt x="2714939" y="1392701"/>
                      <a:pt x="2702745" y="1388092"/>
                      <a:pt x="2690359" y="1384060"/>
                    </a:cubicBezTo>
                    <a:cubicBezTo>
                      <a:pt x="2689014" y="1383580"/>
                      <a:pt x="2687382" y="1383484"/>
                      <a:pt x="2685943" y="1383196"/>
                    </a:cubicBezTo>
                    <a:cubicBezTo>
                      <a:pt x="2677781" y="1381563"/>
                      <a:pt x="2669717" y="1379931"/>
                      <a:pt x="2661554" y="1378491"/>
                    </a:cubicBezTo>
                    <a:cubicBezTo>
                      <a:pt x="2657138" y="1377723"/>
                      <a:pt x="2652625" y="1377627"/>
                      <a:pt x="2648208" y="1376955"/>
                    </a:cubicBezTo>
                    <a:cubicBezTo>
                      <a:pt x="2631118" y="1374266"/>
                      <a:pt x="2612299" y="1378779"/>
                      <a:pt x="2597512" y="1367162"/>
                    </a:cubicBezTo>
                    <a:cubicBezTo>
                      <a:pt x="2587911" y="1359672"/>
                      <a:pt x="2578597" y="1361401"/>
                      <a:pt x="2568324" y="1362553"/>
                    </a:cubicBezTo>
                    <a:cubicBezTo>
                      <a:pt x="2560547" y="1363417"/>
                      <a:pt x="2552577" y="1363128"/>
                      <a:pt x="2544704" y="1363225"/>
                    </a:cubicBezTo>
                    <a:cubicBezTo>
                      <a:pt x="2530878" y="1363512"/>
                      <a:pt x="2517052" y="1363609"/>
                      <a:pt x="2503225" y="1364089"/>
                    </a:cubicBezTo>
                    <a:cubicBezTo>
                      <a:pt x="2498808" y="1364281"/>
                      <a:pt x="2494297" y="1366682"/>
                      <a:pt x="2489975" y="1366298"/>
                    </a:cubicBezTo>
                    <a:cubicBezTo>
                      <a:pt x="2470004" y="1364473"/>
                      <a:pt x="2450033" y="1361592"/>
                      <a:pt x="2430061" y="1359960"/>
                    </a:cubicBezTo>
                    <a:cubicBezTo>
                      <a:pt x="2418732" y="1359001"/>
                      <a:pt x="2407114" y="1360824"/>
                      <a:pt x="2395880" y="1359480"/>
                    </a:cubicBezTo>
                    <a:cubicBezTo>
                      <a:pt x="2382919" y="1357944"/>
                      <a:pt x="2370245" y="1354008"/>
                      <a:pt x="2357378" y="1351607"/>
                    </a:cubicBezTo>
                    <a:cubicBezTo>
                      <a:pt x="2353826" y="1350935"/>
                      <a:pt x="2349889" y="1351799"/>
                      <a:pt x="2346145" y="1351991"/>
                    </a:cubicBezTo>
                    <a:cubicBezTo>
                      <a:pt x="2341920" y="1352183"/>
                      <a:pt x="2337791" y="1352567"/>
                      <a:pt x="2333567" y="1352663"/>
                    </a:cubicBezTo>
                    <a:cubicBezTo>
                      <a:pt x="2320700" y="1352856"/>
                      <a:pt x="2307835" y="1352567"/>
                      <a:pt x="2294968" y="1353240"/>
                    </a:cubicBezTo>
                    <a:cubicBezTo>
                      <a:pt x="2287095" y="1353624"/>
                      <a:pt x="2278839" y="1357560"/>
                      <a:pt x="2271540" y="1356120"/>
                    </a:cubicBezTo>
                    <a:cubicBezTo>
                      <a:pt x="2256659" y="1353335"/>
                      <a:pt x="2241776" y="1359576"/>
                      <a:pt x="2226895" y="1354392"/>
                    </a:cubicBezTo>
                    <a:cubicBezTo>
                      <a:pt x="2222285" y="1352856"/>
                      <a:pt x="2215948" y="1356696"/>
                      <a:pt x="2210379" y="1356888"/>
                    </a:cubicBezTo>
                    <a:cubicBezTo>
                      <a:pt x="2196457" y="1357368"/>
                      <a:pt x="2182535" y="1357272"/>
                      <a:pt x="2168613" y="1357176"/>
                    </a:cubicBezTo>
                    <a:cubicBezTo>
                      <a:pt x="2156131" y="1357080"/>
                      <a:pt x="2143168" y="1358424"/>
                      <a:pt x="2131167" y="1355736"/>
                    </a:cubicBezTo>
                    <a:cubicBezTo>
                      <a:pt x="2118588" y="1352856"/>
                      <a:pt x="2107259" y="1353240"/>
                      <a:pt x="2095065" y="1356504"/>
                    </a:cubicBezTo>
                    <a:cubicBezTo>
                      <a:pt x="2086711" y="1358712"/>
                      <a:pt x="2077878" y="1359001"/>
                      <a:pt x="2069237" y="1359672"/>
                    </a:cubicBezTo>
                    <a:cubicBezTo>
                      <a:pt x="2059924" y="1360440"/>
                      <a:pt x="2049650" y="1358424"/>
                      <a:pt x="2041201" y="1361592"/>
                    </a:cubicBezTo>
                    <a:cubicBezTo>
                      <a:pt x="2016044" y="1371002"/>
                      <a:pt x="1990216" y="1373018"/>
                      <a:pt x="1963909" y="1373018"/>
                    </a:cubicBezTo>
                    <a:cubicBezTo>
                      <a:pt x="1959107" y="1373018"/>
                      <a:pt x="1954210" y="1371675"/>
                      <a:pt x="1949603" y="1370234"/>
                    </a:cubicBezTo>
                    <a:cubicBezTo>
                      <a:pt x="1922717" y="1361592"/>
                      <a:pt x="1895737" y="1362360"/>
                      <a:pt x="1868373" y="1367641"/>
                    </a:cubicBezTo>
                    <a:cubicBezTo>
                      <a:pt x="1862708" y="1368794"/>
                      <a:pt x="1856372" y="1368986"/>
                      <a:pt x="1850707" y="1367834"/>
                    </a:cubicBezTo>
                    <a:cubicBezTo>
                      <a:pt x="1834768" y="1364473"/>
                      <a:pt x="1819309" y="1358904"/>
                      <a:pt x="1803275" y="1356504"/>
                    </a:cubicBezTo>
                    <a:cubicBezTo>
                      <a:pt x="1776775" y="1352567"/>
                      <a:pt x="1753828" y="1365817"/>
                      <a:pt x="1730112" y="1374459"/>
                    </a:cubicBezTo>
                    <a:cubicBezTo>
                      <a:pt x="1707548" y="1382620"/>
                      <a:pt x="1688345" y="1401055"/>
                      <a:pt x="1661652" y="1396926"/>
                    </a:cubicBezTo>
                    <a:cubicBezTo>
                      <a:pt x="1658965" y="1396542"/>
                      <a:pt x="1655988" y="1399134"/>
                      <a:pt x="1653011" y="1399807"/>
                    </a:cubicBezTo>
                    <a:cubicBezTo>
                      <a:pt x="1644850" y="1401631"/>
                      <a:pt x="1636689" y="1403839"/>
                      <a:pt x="1628431" y="1404704"/>
                    </a:cubicBezTo>
                    <a:cubicBezTo>
                      <a:pt x="1618350" y="1405856"/>
                      <a:pt x="1608076" y="1405472"/>
                      <a:pt x="1597995" y="1406432"/>
                    </a:cubicBezTo>
                    <a:cubicBezTo>
                      <a:pt x="1585032" y="1407584"/>
                      <a:pt x="1572263" y="1410656"/>
                      <a:pt x="1559396" y="1410656"/>
                    </a:cubicBezTo>
                    <a:cubicBezTo>
                      <a:pt x="1549026" y="1410656"/>
                      <a:pt x="1538753" y="1407104"/>
                      <a:pt x="1528480" y="1405375"/>
                    </a:cubicBezTo>
                    <a:cubicBezTo>
                      <a:pt x="1513981" y="1402975"/>
                      <a:pt x="1498042" y="1403647"/>
                      <a:pt x="1485272" y="1397502"/>
                    </a:cubicBezTo>
                    <a:cubicBezTo>
                      <a:pt x="1471639" y="1390973"/>
                      <a:pt x="1458676" y="1387997"/>
                      <a:pt x="1444562" y="1390013"/>
                    </a:cubicBezTo>
                    <a:cubicBezTo>
                      <a:pt x="1439857" y="1390685"/>
                      <a:pt x="1433808" y="1394718"/>
                      <a:pt x="1431696" y="1398846"/>
                    </a:cubicBezTo>
                    <a:cubicBezTo>
                      <a:pt x="1426991" y="1408064"/>
                      <a:pt x="1420559" y="1409697"/>
                      <a:pt x="1411821" y="1406527"/>
                    </a:cubicBezTo>
                    <a:cubicBezTo>
                      <a:pt x="1404236" y="1403839"/>
                      <a:pt x="1394922" y="1402495"/>
                      <a:pt x="1389738" y="1397310"/>
                    </a:cubicBezTo>
                    <a:cubicBezTo>
                      <a:pt x="1375047" y="1382620"/>
                      <a:pt x="1356324" y="1382140"/>
                      <a:pt x="1338081" y="1378204"/>
                    </a:cubicBezTo>
                    <a:cubicBezTo>
                      <a:pt x="1326945" y="1375802"/>
                      <a:pt x="1316574" y="1375707"/>
                      <a:pt x="1305436" y="1377339"/>
                    </a:cubicBezTo>
                    <a:cubicBezTo>
                      <a:pt x="1281241" y="1380988"/>
                      <a:pt x="1257717" y="1375802"/>
                      <a:pt x="1234481" y="1369178"/>
                    </a:cubicBezTo>
                    <a:cubicBezTo>
                      <a:pt x="1219118" y="1364761"/>
                      <a:pt x="1203372" y="1362073"/>
                      <a:pt x="1188106" y="1357560"/>
                    </a:cubicBezTo>
                    <a:cubicBezTo>
                      <a:pt x="1176680" y="1354104"/>
                      <a:pt x="1165255" y="1349975"/>
                      <a:pt x="1154790" y="1344406"/>
                    </a:cubicBezTo>
                    <a:cubicBezTo>
                      <a:pt x="1139618" y="1336244"/>
                      <a:pt x="1126369" y="1323954"/>
                      <a:pt x="1107069" y="1327219"/>
                    </a:cubicBezTo>
                    <a:cubicBezTo>
                      <a:pt x="1090074" y="1330099"/>
                      <a:pt x="1074713" y="1324051"/>
                      <a:pt x="1059158" y="1318290"/>
                    </a:cubicBezTo>
                    <a:cubicBezTo>
                      <a:pt x="1047732" y="1314065"/>
                      <a:pt x="1036308" y="1309744"/>
                      <a:pt x="1024496" y="1307056"/>
                    </a:cubicBezTo>
                    <a:cubicBezTo>
                      <a:pt x="1010478" y="1303887"/>
                      <a:pt x="994635" y="1305232"/>
                      <a:pt x="982153" y="1299374"/>
                    </a:cubicBezTo>
                    <a:cubicBezTo>
                      <a:pt x="969095" y="1293229"/>
                      <a:pt x="958246" y="1297358"/>
                      <a:pt x="946628" y="1299087"/>
                    </a:cubicBezTo>
                    <a:cubicBezTo>
                      <a:pt x="928097" y="1301775"/>
                      <a:pt x="909661" y="1306768"/>
                      <a:pt x="890939" y="1300431"/>
                    </a:cubicBezTo>
                    <a:cubicBezTo>
                      <a:pt x="868184" y="1292750"/>
                      <a:pt x="845620" y="1284493"/>
                      <a:pt x="822769" y="1277196"/>
                    </a:cubicBezTo>
                    <a:cubicBezTo>
                      <a:pt x="813934" y="1274410"/>
                      <a:pt x="804431" y="1273258"/>
                      <a:pt x="795212" y="1272010"/>
                    </a:cubicBezTo>
                    <a:cubicBezTo>
                      <a:pt x="786476" y="1270954"/>
                      <a:pt x="776010" y="1273642"/>
                      <a:pt x="769288" y="1269610"/>
                    </a:cubicBezTo>
                    <a:cubicBezTo>
                      <a:pt x="752005" y="1259241"/>
                      <a:pt x="734243" y="1254152"/>
                      <a:pt x="714271" y="1254152"/>
                    </a:cubicBezTo>
                    <a:cubicBezTo>
                      <a:pt x="706781" y="1254152"/>
                      <a:pt x="699484" y="1249831"/>
                      <a:pt x="691900" y="1249062"/>
                    </a:cubicBezTo>
                    <a:cubicBezTo>
                      <a:pt x="681529" y="1248103"/>
                      <a:pt x="669623" y="1245510"/>
                      <a:pt x="660598" y="1249159"/>
                    </a:cubicBezTo>
                    <a:cubicBezTo>
                      <a:pt x="639379" y="1257800"/>
                      <a:pt x="622193" y="1250599"/>
                      <a:pt x="603662" y="1242054"/>
                    </a:cubicBezTo>
                    <a:cubicBezTo>
                      <a:pt x="585418" y="1233604"/>
                      <a:pt x="566215" y="1226884"/>
                      <a:pt x="546821" y="1221314"/>
                    </a:cubicBezTo>
                    <a:cubicBezTo>
                      <a:pt x="539524" y="1219298"/>
                      <a:pt x="530787" y="1222659"/>
                      <a:pt x="522721" y="1223330"/>
                    </a:cubicBezTo>
                    <a:cubicBezTo>
                      <a:pt x="519840" y="1223523"/>
                      <a:pt x="516671" y="1223811"/>
                      <a:pt x="514080" y="1222851"/>
                    </a:cubicBezTo>
                    <a:cubicBezTo>
                      <a:pt x="489020" y="1213633"/>
                      <a:pt x="463575" y="1206624"/>
                      <a:pt x="436404" y="1211424"/>
                    </a:cubicBezTo>
                    <a:cubicBezTo>
                      <a:pt x="433908" y="1211905"/>
                      <a:pt x="431123" y="1210849"/>
                      <a:pt x="428626" y="1210177"/>
                    </a:cubicBezTo>
                    <a:cubicBezTo>
                      <a:pt x="416432" y="1206720"/>
                      <a:pt x="404526" y="1201247"/>
                      <a:pt x="392141" y="1199999"/>
                    </a:cubicBezTo>
                    <a:cubicBezTo>
                      <a:pt x="361608" y="1196927"/>
                      <a:pt x="330884" y="1195678"/>
                      <a:pt x="300157" y="1193662"/>
                    </a:cubicBezTo>
                    <a:cubicBezTo>
                      <a:pt x="298237" y="1193566"/>
                      <a:pt x="296221" y="1193566"/>
                      <a:pt x="294493" y="1192894"/>
                    </a:cubicBezTo>
                    <a:cubicBezTo>
                      <a:pt x="283163" y="1188765"/>
                      <a:pt x="273274" y="1190110"/>
                      <a:pt x="263671" y="1197982"/>
                    </a:cubicBezTo>
                    <a:cubicBezTo>
                      <a:pt x="259447" y="1201439"/>
                      <a:pt x="253686" y="1203263"/>
                      <a:pt x="248406" y="1205184"/>
                    </a:cubicBezTo>
                    <a:cubicBezTo>
                      <a:pt x="240628" y="1208065"/>
                      <a:pt x="232659" y="1210849"/>
                      <a:pt x="224594" y="1212673"/>
                    </a:cubicBezTo>
                    <a:cubicBezTo>
                      <a:pt x="216624" y="1214401"/>
                      <a:pt x="208079" y="1216801"/>
                      <a:pt x="200398" y="1215458"/>
                    </a:cubicBezTo>
                    <a:cubicBezTo>
                      <a:pt x="186572" y="1213057"/>
                      <a:pt x="173417" y="1207681"/>
                      <a:pt x="159783" y="1204127"/>
                    </a:cubicBezTo>
                    <a:cubicBezTo>
                      <a:pt x="155079" y="1202879"/>
                      <a:pt x="149893" y="1203072"/>
                      <a:pt x="144997" y="1202975"/>
                    </a:cubicBezTo>
                    <a:cubicBezTo>
                      <a:pt x="133763" y="1202688"/>
                      <a:pt x="122241" y="1205472"/>
                      <a:pt x="112064" y="1197503"/>
                    </a:cubicBezTo>
                    <a:cubicBezTo>
                      <a:pt x="102655" y="1190014"/>
                      <a:pt x="93148" y="1192221"/>
                      <a:pt x="83259" y="1197887"/>
                    </a:cubicBezTo>
                    <a:cubicBezTo>
                      <a:pt x="76154" y="1201920"/>
                      <a:pt x="68090" y="1205088"/>
                      <a:pt x="60120" y="1206624"/>
                    </a:cubicBezTo>
                    <a:cubicBezTo>
                      <a:pt x="49174" y="1208736"/>
                      <a:pt x="38324" y="1209601"/>
                      <a:pt x="26514" y="1208352"/>
                    </a:cubicBezTo>
                    <a:cubicBezTo>
                      <a:pt x="18161" y="1207488"/>
                      <a:pt x="11343" y="1207104"/>
                      <a:pt x="4814" y="1202015"/>
                    </a:cubicBezTo>
                    <a:cubicBezTo>
                      <a:pt x="3759" y="1201247"/>
                      <a:pt x="1839" y="1201055"/>
                      <a:pt x="398" y="1201152"/>
                    </a:cubicBezTo>
                    <a:lnTo>
                      <a:pt x="0" y="1201150"/>
                    </a:lnTo>
                    <a:lnTo>
                      <a:pt x="0" y="1004512"/>
                    </a:lnTo>
                    <a:lnTo>
                      <a:pt x="30355" y="1002784"/>
                    </a:lnTo>
                    <a:cubicBezTo>
                      <a:pt x="37748" y="1002111"/>
                      <a:pt x="44853" y="999520"/>
                      <a:pt x="52151" y="997695"/>
                    </a:cubicBezTo>
                    <a:cubicBezTo>
                      <a:pt x="56183" y="996639"/>
                      <a:pt x="60504" y="993855"/>
                      <a:pt x="64248" y="994430"/>
                    </a:cubicBezTo>
                    <a:cubicBezTo>
                      <a:pt x="85948" y="997791"/>
                      <a:pt x="105823" y="989534"/>
                      <a:pt x="126370" y="985405"/>
                    </a:cubicBezTo>
                    <a:cubicBezTo>
                      <a:pt x="135876" y="983485"/>
                      <a:pt x="144805" y="978876"/>
                      <a:pt x="154022" y="975708"/>
                    </a:cubicBezTo>
                    <a:cubicBezTo>
                      <a:pt x="156423" y="974843"/>
                      <a:pt x="159111" y="974075"/>
                      <a:pt x="161512" y="974268"/>
                    </a:cubicBezTo>
                    <a:cubicBezTo>
                      <a:pt x="175242" y="975420"/>
                      <a:pt x="188876" y="977052"/>
                      <a:pt x="202510" y="978300"/>
                    </a:cubicBezTo>
                    <a:cubicBezTo>
                      <a:pt x="214896" y="979452"/>
                      <a:pt x="227378" y="979836"/>
                      <a:pt x="233235" y="993950"/>
                    </a:cubicBezTo>
                    <a:cubicBezTo>
                      <a:pt x="234100" y="996159"/>
                      <a:pt x="236979" y="997791"/>
                      <a:pt x="239188" y="999231"/>
                    </a:cubicBezTo>
                    <a:cubicBezTo>
                      <a:pt x="273274" y="1021411"/>
                      <a:pt x="291516" y="1020835"/>
                      <a:pt x="324834" y="997407"/>
                    </a:cubicBezTo>
                    <a:cubicBezTo>
                      <a:pt x="328290" y="995007"/>
                      <a:pt x="335683" y="993278"/>
                      <a:pt x="337987" y="995198"/>
                    </a:cubicBezTo>
                    <a:cubicBezTo>
                      <a:pt x="357575" y="1011137"/>
                      <a:pt x="378986" y="1009409"/>
                      <a:pt x="401550" y="1004416"/>
                    </a:cubicBezTo>
                    <a:cubicBezTo>
                      <a:pt x="407407" y="1003072"/>
                      <a:pt x="415664" y="1003072"/>
                      <a:pt x="420081" y="1006240"/>
                    </a:cubicBezTo>
                    <a:cubicBezTo>
                      <a:pt x="441108" y="1020930"/>
                      <a:pt x="463672" y="1018819"/>
                      <a:pt x="486523" y="1014498"/>
                    </a:cubicBezTo>
                    <a:cubicBezTo>
                      <a:pt x="490075" y="1013826"/>
                      <a:pt x="494397" y="1010177"/>
                      <a:pt x="495932" y="1006817"/>
                    </a:cubicBezTo>
                    <a:cubicBezTo>
                      <a:pt x="501406" y="994911"/>
                      <a:pt x="511680" y="990878"/>
                      <a:pt x="523009" y="987517"/>
                    </a:cubicBezTo>
                    <a:cubicBezTo>
                      <a:pt x="540868" y="982044"/>
                      <a:pt x="558438" y="975611"/>
                      <a:pt x="576393" y="970427"/>
                    </a:cubicBezTo>
                    <a:cubicBezTo>
                      <a:pt x="580811" y="969179"/>
                      <a:pt x="586283" y="969947"/>
                      <a:pt x="590892" y="971387"/>
                    </a:cubicBezTo>
                    <a:cubicBezTo>
                      <a:pt x="606638" y="976284"/>
                      <a:pt x="616624" y="988574"/>
                      <a:pt x="627569" y="999904"/>
                    </a:cubicBezTo>
                    <a:cubicBezTo>
                      <a:pt x="632370" y="1004897"/>
                      <a:pt x="638995" y="1008449"/>
                      <a:pt x="645429" y="1011329"/>
                    </a:cubicBezTo>
                    <a:cubicBezTo>
                      <a:pt x="662135" y="1018723"/>
                      <a:pt x="679226" y="1025348"/>
                      <a:pt x="696125" y="1032356"/>
                    </a:cubicBezTo>
                    <a:cubicBezTo>
                      <a:pt x="697757" y="1033029"/>
                      <a:pt x="699100" y="1034757"/>
                      <a:pt x="700349" y="1036197"/>
                    </a:cubicBezTo>
                    <a:cubicBezTo>
                      <a:pt x="712831" y="1051368"/>
                      <a:pt x="725216" y="1066634"/>
                      <a:pt x="737795" y="1081804"/>
                    </a:cubicBezTo>
                    <a:cubicBezTo>
                      <a:pt x="740195" y="1084684"/>
                      <a:pt x="743652" y="1086797"/>
                      <a:pt x="746244" y="1089581"/>
                    </a:cubicBezTo>
                    <a:cubicBezTo>
                      <a:pt x="749893" y="1093422"/>
                      <a:pt x="754502" y="1097071"/>
                      <a:pt x="756422" y="1101680"/>
                    </a:cubicBezTo>
                    <a:cubicBezTo>
                      <a:pt x="762374" y="1116177"/>
                      <a:pt x="773801" y="1122419"/>
                      <a:pt x="788202" y="1125108"/>
                    </a:cubicBezTo>
                    <a:cubicBezTo>
                      <a:pt x="801357" y="1127603"/>
                      <a:pt x="814511" y="1129716"/>
                      <a:pt x="827569" y="1132596"/>
                    </a:cubicBezTo>
                    <a:cubicBezTo>
                      <a:pt x="843507" y="1136053"/>
                      <a:pt x="859350" y="1139798"/>
                      <a:pt x="875097" y="1144022"/>
                    </a:cubicBezTo>
                    <a:cubicBezTo>
                      <a:pt x="881913" y="1145847"/>
                      <a:pt x="889115" y="1147959"/>
                      <a:pt x="894972" y="1151704"/>
                    </a:cubicBezTo>
                    <a:cubicBezTo>
                      <a:pt x="911390" y="1162073"/>
                      <a:pt x="928961" y="1169082"/>
                      <a:pt x="948260" y="1166298"/>
                    </a:cubicBezTo>
                    <a:cubicBezTo>
                      <a:pt x="963718" y="1164089"/>
                      <a:pt x="976680" y="1169754"/>
                      <a:pt x="986282" y="1178588"/>
                    </a:cubicBezTo>
                    <a:cubicBezTo>
                      <a:pt x="1003757" y="1194623"/>
                      <a:pt x="1022479" y="1190973"/>
                      <a:pt x="1041107" y="1185789"/>
                    </a:cubicBezTo>
                    <a:cubicBezTo>
                      <a:pt x="1050708" y="1183101"/>
                      <a:pt x="1058581" y="1183485"/>
                      <a:pt x="1067703" y="1186076"/>
                    </a:cubicBezTo>
                    <a:cubicBezTo>
                      <a:pt x="1088826" y="1192126"/>
                      <a:pt x="1102941" y="1208544"/>
                      <a:pt x="1116574" y="1222946"/>
                    </a:cubicBezTo>
                    <a:cubicBezTo>
                      <a:pt x="1128193" y="1235236"/>
                      <a:pt x="1141251" y="1242149"/>
                      <a:pt x="1155557" y="1247335"/>
                    </a:cubicBezTo>
                    <a:cubicBezTo>
                      <a:pt x="1173608" y="1253959"/>
                      <a:pt x="1187914" y="1251464"/>
                      <a:pt x="1196556" y="1235525"/>
                    </a:cubicBezTo>
                    <a:cubicBezTo>
                      <a:pt x="1198956" y="1231012"/>
                      <a:pt x="1203180" y="1225730"/>
                      <a:pt x="1207693" y="1224387"/>
                    </a:cubicBezTo>
                    <a:cubicBezTo>
                      <a:pt x="1229488" y="1217666"/>
                      <a:pt x="1251572" y="1207872"/>
                      <a:pt x="1274904" y="1213826"/>
                    </a:cubicBezTo>
                    <a:cubicBezTo>
                      <a:pt x="1307165" y="1221987"/>
                      <a:pt x="1338658" y="1221507"/>
                      <a:pt x="1370919" y="1213442"/>
                    </a:cubicBezTo>
                    <a:cubicBezTo>
                      <a:pt x="1423247" y="1200383"/>
                      <a:pt x="1475575" y="1186557"/>
                      <a:pt x="1530593" y="1189437"/>
                    </a:cubicBezTo>
                    <a:cubicBezTo>
                      <a:pt x="1539713" y="1189917"/>
                      <a:pt x="1550563" y="1184060"/>
                      <a:pt x="1558436" y="1178299"/>
                    </a:cubicBezTo>
                    <a:cubicBezTo>
                      <a:pt x="1573511" y="1167354"/>
                      <a:pt x="1572838" y="1166489"/>
                      <a:pt x="1589737" y="1175515"/>
                    </a:cubicBezTo>
                    <a:cubicBezTo>
                      <a:pt x="1593770" y="1177724"/>
                      <a:pt x="1598763" y="1179068"/>
                      <a:pt x="1601740" y="1182333"/>
                    </a:cubicBezTo>
                    <a:cubicBezTo>
                      <a:pt x="1616909" y="1198943"/>
                      <a:pt x="1635633" y="1194910"/>
                      <a:pt x="1654259" y="1192510"/>
                    </a:cubicBezTo>
                    <a:cubicBezTo>
                      <a:pt x="1657524" y="1192030"/>
                      <a:pt x="1661460" y="1191358"/>
                      <a:pt x="1664246" y="1192702"/>
                    </a:cubicBezTo>
                    <a:cubicBezTo>
                      <a:pt x="1676823" y="1198750"/>
                      <a:pt x="1687481" y="1196639"/>
                      <a:pt x="1698427" y="1188381"/>
                    </a:cubicBezTo>
                    <a:cubicBezTo>
                      <a:pt x="1707932" y="1181276"/>
                      <a:pt x="1718878" y="1177052"/>
                      <a:pt x="1730112" y="1185885"/>
                    </a:cubicBezTo>
                    <a:cubicBezTo>
                      <a:pt x="1755076" y="1205472"/>
                      <a:pt x="1781767" y="1206432"/>
                      <a:pt x="1809996" y="1194046"/>
                    </a:cubicBezTo>
                    <a:cubicBezTo>
                      <a:pt x="1830159" y="1185213"/>
                      <a:pt x="1850034" y="1183196"/>
                      <a:pt x="1871254" y="1192126"/>
                    </a:cubicBezTo>
                    <a:cubicBezTo>
                      <a:pt x="1879415" y="1195582"/>
                      <a:pt x="1889977" y="1193278"/>
                      <a:pt x="1899482" y="1194046"/>
                    </a:cubicBezTo>
                    <a:cubicBezTo>
                      <a:pt x="1904859" y="1194430"/>
                      <a:pt x="1910813" y="1194526"/>
                      <a:pt x="1915420" y="1196927"/>
                    </a:cubicBezTo>
                    <a:cubicBezTo>
                      <a:pt x="1927711" y="1203072"/>
                      <a:pt x="1939136" y="1210945"/>
                      <a:pt x="1951522" y="1216994"/>
                    </a:cubicBezTo>
                    <a:cubicBezTo>
                      <a:pt x="1957475" y="1219874"/>
                      <a:pt x="1964580" y="1221410"/>
                      <a:pt x="1971302" y="1221507"/>
                    </a:cubicBezTo>
                    <a:cubicBezTo>
                      <a:pt x="1991177" y="1221987"/>
                      <a:pt x="2011052" y="1221987"/>
                      <a:pt x="2030831" y="1221123"/>
                    </a:cubicBezTo>
                    <a:cubicBezTo>
                      <a:pt x="2063476" y="1219778"/>
                      <a:pt x="2096601" y="1219490"/>
                      <a:pt x="2120125" y="1190878"/>
                    </a:cubicBezTo>
                    <a:cubicBezTo>
                      <a:pt x="2122046" y="1188573"/>
                      <a:pt x="2126174" y="1187229"/>
                      <a:pt x="2129439" y="1186845"/>
                    </a:cubicBezTo>
                    <a:cubicBezTo>
                      <a:pt x="2144513" y="1185021"/>
                      <a:pt x="2159971" y="1184828"/>
                      <a:pt x="2174854" y="1181852"/>
                    </a:cubicBezTo>
                    <a:cubicBezTo>
                      <a:pt x="2186760" y="1179452"/>
                      <a:pt x="2196650" y="1180220"/>
                      <a:pt x="2205674" y="1188669"/>
                    </a:cubicBezTo>
                    <a:cubicBezTo>
                      <a:pt x="2217485" y="1199807"/>
                      <a:pt x="2231887" y="1206336"/>
                      <a:pt x="2247634" y="1202784"/>
                    </a:cubicBezTo>
                    <a:cubicBezTo>
                      <a:pt x="2263379" y="1199327"/>
                      <a:pt x="2273749" y="1206816"/>
                      <a:pt x="2285367" y="1214594"/>
                    </a:cubicBezTo>
                    <a:cubicBezTo>
                      <a:pt x="2293817" y="1220258"/>
                      <a:pt x="2303418" y="1227363"/>
                      <a:pt x="2312827" y="1227939"/>
                    </a:cubicBezTo>
                    <a:cubicBezTo>
                      <a:pt x="2334143" y="1229187"/>
                      <a:pt x="2352482" y="1248967"/>
                      <a:pt x="2375622" y="1237733"/>
                    </a:cubicBezTo>
                    <a:cubicBezTo>
                      <a:pt x="2377158" y="1236965"/>
                      <a:pt x="2379942" y="1238885"/>
                      <a:pt x="2382151" y="1239365"/>
                    </a:cubicBezTo>
                    <a:cubicBezTo>
                      <a:pt x="2399817" y="1243014"/>
                      <a:pt x="2416428" y="1239461"/>
                      <a:pt x="2429390" y="1227459"/>
                    </a:cubicBezTo>
                    <a:cubicBezTo>
                      <a:pt x="2446385" y="1211809"/>
                      <a:pt x="2465203" y="1210272"/>
                      <a:pt x="2486134" y="1215362"/>
                    </a:cubicBezTo>
                    <a:cubicBezTo>
                      <a:pt x="2492856" y="1216994"/>
                      <a:pt x="2499577" y="1218146"/>
                      <a:pt x="2506394" y="1219490"/>
                    </a:cubicBezTo>
                    <a:cubicBezTo>
                      <a:pt x="2515611" y="1221410"/>
                      <a:pt x="2524925" y="1223427"/>
                      <a:pt x="2534142" y="1225347"/>
                    </a:cubicBezTo>
                    <a:cubicBezTo>
                      <a:pt x="2543072" y="1227268"/>
                      <a:pt x="2552962" y="1230532"/>
                      <a:pt x="2559874" y="1222275"/>
                    </a:cubicBezTo>
                    <a:cubicBezTo>
                      <a:pt x="2565827" y="1215169"/>
                      <a:pt x="2570052" y="1215842"/>
                      <a:pt x="2575525" y="1221987"/>
                    </a:cubicBezTo>
                    <a:cubicBezTo>
                      <a:pt x="2594536" y="1243494"/>
                      <a:pt x="2617580" y="1256936"/>
                      <a:pt x="2646960" y="1257896"/>
                    </a:cubicBezTo>
                    <a:cubicBezTo>
                      <a:pt x="2653009" y="1258088"/>
                      <a:pt x="2659154" y="1259432"/>
                      <a:pt x="2665107" y="1260873"/>
                    </a:cubicBezTo>
                    <a:cubicBezTo>
                      <a:pt x="2668756" y="1261736"/>
                      <a:pt x="2673173" y="1262697"/>
                      <a:pt x="2675381" y="1265290"/>
                    </a:cubicBezTo>
                    <a:cubicBezTo>
                      <a:pt x="2692567" y="1285068"/>
                      <a:pt x="2713979" y="1298799"/>
                      <a:pt x="2737311" y="1309841"/>
                    </a:cubicBezTo>
                    <a:cubicBezTo>
                      <a:pt x="2745664" y="1313777"/>
                      <a:pt x="2754594" y="1317713"/>
                      <a:pt x="2763619" y="1318866"/>
                    </a:cubicBezTo>
                    <a:cubicBezTo>
                      <a:pt x="2773028" y="1320018"/>
                      <a:pt x="2782917" y="1318098"/>
                      <a:pt x="2792519" y="1317041"/>
                    </a:cubicBezTo>
                    <a:cubicBezTo>
                      <a:pt x="2798184" y="1316466"/>
                      <a:pt x="2804713" y="1316561"/>
                      <a:pt x="2809226" y="1313777"/>
                    </a:cubicBezTo>
                    <a:cubicBezTo>
                      <a:pt x="2823532" y="1305039"/>
                      <a:pt x="2837358" y="1295631"/>
                      <a:pt x="2850705" y="1285452"/>
                    </a:cubicBezTo>
                    <a:cubicBezTo>
                      <a:pt x="2862131" y="1276715"/>
                      <a:pt x="2864435" y="1275467"/>
                      <a:pt x="2874324" y="1286413"/>
                    </a:cubicBezTo>
                    <a:cubicBezTo>
                      <a:pt x="2884502" y="1297647"/>
                      <a:pt x="2897176" y="1303503"/>
                      <a:pt x="2911194" y="1305903"/>
                    </a:cubicBezTo>
                    <a:cubicBezTo>
                      <a:pt x="2933373" y="1309648"/>
                      <a:pt x="2955745" y="1312816"/>
                      <a:pt x="2978116" y="1314641"/>
                    </a:cubicBezTo>
                    <a:cubicBezTo>
                      <a:pt x="2998375" y="1316273"/>
                      <a:pt x="3008073" y="1307440"/>
                      <a:pt x="3012106" y="1287373"/>
                    </a:cubicBezTo>
                    <a:cubicBezTo>
                      <a:pt x="3014410" y="1276235"/>
                      <a:pt x="3017387" y="1264137"/>
                      <a:pt x="3029676" y="1261161"/>
                    </a:cubicBezTo>
                    <a:cubicBezTo>
                      <a:pt x="3049744" y="1256360"/>
                      <a:pt x="3070579" y="1254248"/>
                      <a:pt x="3080469" y="1230724"/>
                    </a:cubicBezTo>
                    <a:cubicBezTo>
                      <a:pt x="3085941" y="1235909"/>
                      <a:pt x="3089302" y="1238981"/>
                      <a:pt x="3092567" y="1242054"/>
                    </a:cubicBezTo>
                    <a:cubicBezTo>
                      <a:pt x="3101592" y="1250599"/>
                      <a:pt x="3120314" y="1254248"/>
                      <a:pt x="3129821" y="1246855"/>
                    </a:cubicBezTo>
                    <a:cubicBezTo>
                      <a:pt x="3143839" y="1236101"/>
                      <a:pt x="3156705" y="1238117"/>
                      <a:pt x="3170147" y="1246471"/>
                    </a:cubicBezTo>
                    <a:cubicBezTo>
                      <a:pt x="3192615" y="1260297"/>
                      <a:pt x="3217674" y="1257128"/>
                      <a:pt x="3240429" y="1251559"/>
                    </a:cubicBezTo>
                    <a:cubicBezTo>
                      <a:pt x="3257617" y="1247430"/>
                      <a:pt x="3275956" y="1239845"/>
                      <a:pt x="3287189" y="1222466"/>
                    </a:cubicBezTo>
                    <a:cubicBezTo>
                      <a:pt x="3290741" y="1216898"/>
                      <a:pt x="3298711" y="1214113"/>
                      <a:pt x="3305049" y="1210465"/>
                    </a:cubicBezTo>
                    <a:cubicBezTo>
                      <a:pt x="3310329" y="1207488"/>
                      <a:pt x="3315898" y="1204704"/>
                      <a:pt x="3321755" y="1202784"/>
                    </a:cubicBezTo>
                    <a:cubicBezTo>
                      <a:pt x="3327995" y="1200671"/>
                      <a:pt x="3334909" y="1197598"/>
                      <a:pt x="3341055" y="1198463"/>
                    </a:cubicBezTo>
                    <a:cubicBezTo>
                      <a:pt x="3359681" y="1200959"/>
                      <a:pt x="3374467" y="1196062"/>
                      <a:pt x="3387621" y="1182140"/>
                    </a:cubicBezTo>
                    <a:cubicBezTo>
                      <a:pt x="3394439" y="1174939"/>
                      <a:pt x="3404520" y="1166202"/>
                      <a:pt x="3413161" y="1166105"/>
                    </a:cubicBezTo>
                    <a:cubicBezTo>
                      <a:pt x="3434189" y="1165818"/>
                      <a:pt x="3451663" y="1158905"/>
                      <a:pt x="3470579" y="1150647"/>
                    </a:cubicBezTo>
                    <a:cubicBezTo>
                      <a:pt x="3482772" y="1145366"/>
                      <a:pt x="3496598" y="1141718"/>
                      <a:pt x="3509657" y="1136821"/>
                    </a:cubicBezTo>
                    <a:cubicBezTo>
                      <a:pt x="3524923" y="1131060"/>
                      <a:pt x="3541534" y="1128948"/>
                      <a:pt x="3550847" y="1113009"/>
                    </a:cubicBezTo>
                    <a:cubicBezTo>
                      <a:pt x="3551903" y="1111281"/>
                      <a:pt x="3555072" y="1110993"/>
                      <a:pt x="3556608" y="1109361"/>
                    </a:cubicBezTo>
                    <a:cubicBezTo>
                      <a:pt x="3561505" y="1104368"/>
                      <a:pt x="3567842" y="1099760"/>
                      <a:pt x="3570435" y="1093710"/>
                    </a:cubicBezTo>
                    <a:cubicBezTo>
                      <a:pt x="3577923" y="1076044"/>
                      <a:pt x="3583780" y="1057800"/>
                      <a:pt x="3590501" y="1039846"/>
                    </a:cubicBezTo>
                    <a:cubicBezTo>
                      <a:pt x="3591942" y="1036005"/>
                      <a:pt x="3593285" y="1031108"/>
                      <a:pt x="3596263" y="1028900"/>
                    </a:cubicBezTo>
                    <a:cubicBezTo>
                      <a:pt x="3613449" y="1016226"/>
                      <a:pt x="3630925" y="1004032"/>
                      <a:pt x="3648591" y="992030"/>
                    </a:cubicBezTo>
                    <a:cubicBezTo>
                      <a:pt x="3655696" y="987229"/>
                      <a:pt x="3661649" y="989918"/>
                      <a:pt x="3667986" y="995487"/>
                    </a:cubicBezTo>
                    <a:cubicBezTo>
                      <a:pt x="3674131" y="1000768"/>
                      <a:pt x="3681717" y="1006240"/>
                      <a:pt x="3689397" y="1007585"/>
                    </a:cubicBezTo>
                    <a:cubicBezTo>
                      <a:pt x="3704760" y="1010177"/>
                      <a:pt x="3720698" y="1010753"/>
                      <a:pt x="3736349" y="1010753"/>
                    </a:cubicBezTo>
                    <a:cubicBezTo>
                      <a:pt x="3742205" y="1010753"/>
                      <a:pt x="3748446" y="1007297"/>
                      <a:pt x="3753919" y="1004513"/>
                    </a:cubicBezTo>
                    <a:cubicBezTo>
                      <a:pt x="3764289" y="999231"/>
                      <a:pt x="3773890" y="992126"/>
                      <a:pt x="3784643" y="987710"/>
                    </a:cubicBezTo>
                    <a:cubicBezTo>
                      <a:pt x="3797126" y="982621"/>
                      <a:pt x="3804615" y="974459"/>
                      <a:pt x="3808359" y="961689"/>
                    </a:cubicBezTo>
                    <a:cubicBezTo>
                      <a:pt x="3813929" y="942679"/>
                      <a:pt x="3827179" y="929428"/>
                      <a:pt x="3842829" y="918674"/>
                    </a:cubicBezTo>
                    <a:cubicBezTo>
                      <a:pt x="3862705" y="904944"/>
                      <a:pt x="3886421" y="905616"/>
                      <a:pt x="3908983" y="902256"/>
                    </a:cubicBezTo>
                    <a:cubicBezTo>
                      <a:pt x="3917625" y="901008"/>
                      <a:pt x="3926555" y="899951"/>
                      <a:pt x="3934428" y="896783"/>
                    </a:cubicBezTo>
                    <a:cubicBezTo>
                      <a:pt x="3964288" y="884877"/>
                      <a:pt x="3994149" y="873548"/>
                      <a:pt x="4026987" y="873835"/>
                    </a:cubicBezTo>
                    <a:cubicBezTo>
                      <a:pt x="4029674" y="873835"/>
                      <a:pt x="4032363" y="873548"/>
                      <a:pt x="4035051" y="873067"/>
                    </a:cubicBezTo>
                    <a:cubicBezTo>
                      <a:pt x="4058383" y="869131"/>
                      <a:pt x="4082483" y="867594"/>
                      <a:pt x="4099189" y="846664"/>
                    </a:cubicBezTo>
                    <a:cubicBezTo>
                      <a:pt x="4102261" y="842823"/>
                      <a:pt x="4109271" y="841671"/>
                      <a:pt x="4114647" y="840134"/>
                    </a:cubicBezTo>
                    <a:cubicBezTo>
                      <a:pt x="4123961" y="837638"/>
                      <a:pt x="4130203" y="832549"/>
                      <a:pt x="4133563" y="823427"/>
                    </a:cubicBezTo>
                    <a:cubicBezTo>
                      <a:pt x="4139229" y="807681"/>
                      <a:pt x="4145949" y="792223"/>
                      <a:pt x="4151039" y="776284"/>
                    </a:cubicBezTo>
                    <a:cubicBezTo>
                      <a:pt x="4154591" y="765338"/>
                      <a:pt x="4161215" y="759289"/>
                      <a:pt x="4171489" y="754776"/>
                    </a:cubicBezTo>
                    <a:cubicBezTo>
                      <a:pt x="4177251" y="752280"/>
                      <a:pt x="4182243" y="746808"/>
                      <a:pt x="4186372" y="741718"/>
                    </a:cubicBezTo>
                    <a:cubicBezTo>
                      <a:pt x="4191365" y="735573"/>
                      <a:pt x="4193957" y="727412"/>
                      <a:pt x="4199429" y="721940"/>
                    </a:cubicBezTo>
                    <a:cubicBezTo>
                      <a:pt x="4212775" y="708305"/>
                      <a:pt x="4216905" y="693231"/>
                      <a:pt x="4212487" y="674604"/>
                    </a:cubicBezTo>
                    <a:cubicBezTo>
                      <a:pt x="4208551" y="658090"/>
                      <a:pt x="4218921" y="636006"/>
                      <a:pt x="4232555" y="632645"/>
                    </a:cubicBezTo>
                    <a:cubicBezTo>
                      <a:pt x="4247629" y="628900"/>
                      <a:pt x="4257999" y="619684"/>
                      <a:pt x="4268657" y="609410"/>
                    </a:cubicBezTo>
                    <a:cubicBezTo>
                      <a:pt x="4274609" y="603649"/>
                      <a:pt x="4282963" y="598656"/>
                      <a:pt x="4291028" y="597216"/>
                    </a:cubicBezTo>
                    <a:cubicBezTo>
                      <a:pt x="4321657" y="591647"/>
                      <a:pt x="4350557" y="598464"/>
                      <a:pt x="4379651" y="609506"/>
                    </a:cubicBezTo>
                    <a:cubicBezTo>
                      <a:pt x="4398661" y="616707"/>
                      <a:pt x="4419784" y="618627"/>
                      <a:pt x="4440139" y="621507"/>
                    </a:cubicBezTo>
                    <a:cubicBezTo>
                      <a:pt x="4446477" y="622371"/>
                      <a:pt x="4454542" y="620452"/>
                      <a:pt x="4460015" y="616899"/>
                    </a:cubicBezTo>
                    <a:cubicBezTo>
                      <a:pt x="4479218" y="604609"/>
                      <a:pt x="4498325" y="591935"/>
                      <a:pt x="4516183" y="577724"/>
                    </a:cubicBezTo>
                    <a:cubicBezTo>
                      <a:pt x="4532795" y="564379"/>
                      <a:pt x="4551517" y="558810"/>
                      <a:pt x="4571681" y="560250"/>
                    </a:cubicBezTo>
                    <a:cubicBezTo>
                      <a:pt x="4586371" y="561306"/>
                      <a:pt x="4599621" y="558905"/>
                      <a:pt x="4613447" y="555257"/>
                    </a:cubicBezTo>
                    <a:cubicBezTo>
                      <a:pt x="4624969" y="552185"/>
                      <a:pt x="4637643" y="550072"/>
                      <a:pt x="4649355" y="551417"/>
                    </a:cubicBezTo>
                    <a:cubicBezTo>
                      <a:pt x="4665775" y="553337"/>
                      <a:pt x="4679313" y="550553"/>
                      <a:pt x="4692467" y="540663"/>
                    </a:cubicBezTo>
                    <a:cubicBezTo>
                      <a:pt x="4699476" y="535382"/>
                      <a:pt x="4708502" y="532598"/>
                      <a:pt x="4716855" y="528949"/>
                    </a:cubicBezTo>
                    <a:cubicBezTo>
                      <a:pt x="4729721" y="523284"/>
                      <a:pt x="4743067" y="518483"/>
                      <a:pt x="4755645" y="512147"/>
                    </a:cubicBezTo>
                    <a:cubicBezTo>
                      <a:pt x="4769183" y="505425"/>
                      <a:pt x="4781569" y="496112"/>
                      <a:pt x="4795395" y="490351"/>
                    </a:cubicBezTo>
                    <a:cubicBezTo>
                      <a:pt x="4810278" y="484110"/>
                      <a:pt x="4819879" y="474605"/>
                      <a:pt x="4825928" y="459818"/>
                    </a:cubicBezTo>
                    <a:cubicBezTo>
                      <a:pt x="4829769" y="450504"/>
                      <a:pt x="4835049" y="440615"/>
                      <a:pt x="4842347" y="434086"/>
                    </a:cubicBezTo>
                    <a:cubicBezTo>
                      <a:pt x="4857422" y="420740"/>
                      <a:pt x="4875087" y="410370"/>
                      <a:pt x="4890451" y="397216"/>
                    </a:cubicBezTo>
                    <a:cubicBezTo>
                      <a:pt x="4912054" y="378781"/>
                      <a:pt x="4932025" y="359194"/>
                      <a:pt x="4933945" y="327701"/>
                    </a:cubicBezTo>
                    <a:cubicBezTo>
                      <a:pt x="4935001" y="310322"/>
                      <a:pt x="4944219" y="302929"/>
                      <a:pt x="4961214" y="298801"/>
                    </a:cubicBezTo>
                    <a:cubicBezTo>
                      <a:pt x="4966878" y="297457"/>
                      <a:pt x="4974945" y="294864"/>
                      <a:pt x="4976672" y="290639"/>
                    </a:cubicBezTo>
                    <a:cubicBezTo>
                      <a:pt x="4981857" y="278061"/>
                      <a:pt x="4992610" y="275565"/>
                      <a:pt x="5002979" y="270573"/>
                    </a:cubicBezTo>
                    <a:cubicBezTo>
                      <a:pt x="5009221" y="267596"/>
                      <a:pt x="5016903" y="261739"/>
                      <a:pt x="5018535" y="255690"/>
                    </a:cubicBezTo>
                    <a:cubicBezTo>
                      <a:pt x="5025255" y="231206"/>
                      <a:pt x="5043690" y="216804"/>
                      <a:pt x="5061069" y="200961"/>
                    </a:cubicBezTo>
                    <a:cubicBezTo>
                      <a:pt x="5066158" y="196256"/>
                      <a:pt x="5071631" y="190879"/>
                      <a:pt x="5074127" y="184735"/>
                    </a:cubicBezTo>
                    <a:cubicBezTo>
                      <a:pt x="5079409" y="171484"/>
                      <a:pt x="5087281" y="161882"/>
                      <a:pt x="5101108" y="156891"/>
                    </a:cubicBezTo>
                    <a:cubicBezTo>
                      <a:pt x="5105524" y="155354"/>
                      <a:pt x="5109557" y="151801"/>
                      <a:pt x="5112918" y="148441"/>
                    </a:cubicBezTo>
                    <a:cubicBezTo>
                      <a:pt x="5120119" y="141144"/>
                      <a:pt x="5126167" y="132598"/>
                      <a:pt x="5133753" y="125782"/>
                    </a:cubicBezTo>
                    <a:cubicBezTo>
                      <a:pt x="5153051" y="108211"/>
                      <a:pt x="5172159" y="90928"/>
                      <a:pt x="5183393" y="66348"/>
                    </a:cubicBezTo>
                    <a:cubicBezTo>
                      <a:pt x="5188865" y="54346"/>
                      <a:pt x="5195107" y="41288"/>
                      <a:pt x="5204709" y="33030"/>
                    </a:cubicBezTo>
                    <a:cubicBezTo>
                      <a:pt x="5216903" y="22565"/>
                      <a:pt x="5232937" y="16612"/>
                      <a:pt x="5247243" y="8451"/>
                    </a:cubicBezTo>
                    <a:close/>
                  </a:path>
                </a:pathLst>
              </a:custGeom>
              <a:blipFill dpi="0" rotWithShape="1">
                <a:blip r:embed="rId2">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pic>
        <p:nvPicPr>
          <p:cNvPr id="11266" name="Picture 2" descr="Kašna na nádvoří Reduty - MIC Uherské Hradiště">
            <a:extLst>
              <a:ext uri="{FF2B5EF4-FFF2-40B4-BE49-F238E27FC236}">
                <a16:creationId xmlns:a16="http://schemas.microsoft.com/office/drawing/2014/main" id="{3BD657E0-4ABF-4B39-885B-565CE98AD113}"/>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tretch>
            <a:fillRect/>
          </a:stretch>
        </p:blipFill>
        <p:spPr bwMode="auto">
          <a:xfrm>
            <a:off x="6636392" y="1350833"/>
            <a:ext cx="4180192" cy="30633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23824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292" name="Rectangle 70">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Nadpis 1">
            <a:extLst>
              <a:ext uri="{FF2B5EF4-FFF2-40B4-BE49-F238E27FC236}">
                <a16:creationId xmlns:a16="http://schemas.microsoft.com/office/drawing/2014/main" id="{10A33A67-201D-4281-AF02-D173315BE3D9}"/>
              </a:ext>
            </a:extLst>
          </p:cNvPr>
          <p:cNvSpPr>
            <a:spLocks noGrp="1"/>
          </p:cNvSpPr>
          <p:nvPr>
            <p:ph type="title"/>
          </p:nvPr>
        </p:nvSpPr>
        <p:spPr>
          <a:xfrm>
            <a:off x="572493" y="238539"/>
            <a:ext cx="11018520" cy="1434415"/>
          </a:xfrm>
        </p:spPr>
        <p:txBody>
          <a:bodyPr vert="horz" lIns="91440" tIns="45720" rIns="91440" bIns="45720" rtlCol="0" anchor="b">
            <a:normAutofit/>
          </a:bodyPr>
          <a:lstStyle/>
          <a:p>
            <a:r>
              <a:rPr lang="en-US" sz="4600"/>
              <a:t>14. </a:t>
            </a:r>
            <a:r>
              <a:rPr lang="en-US" sz="4600">
                <a:effectLst/>
              </a:rPr>
              <a:t>THE CHURCH OF ST. FRANCIS OF XAVIER</a:t>
            </a:r>
            <a:endParaRPr lang="en-US" sz="4600"/>
          </a:p>
        </p:txBody>
      </p:sp>
      <p:sp>
        <p:nvSpPr>
          <p:cNvPr id="12293"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Zástupný obsah 3">
            <a:extLst>
              <a:ext uri="{FF2B5EF4-FFF2-40B4-BE49-F238E27FC236}">
                <a16:creationId xmlns:a16="http://schemas.microsoft.com/office/drawing/2014/main" id="{49E0E6AE-8E5F-48B3-A5C0-071CB6642C53}"/>
              </a:ext>
            </a:extLst>
          </p:cNvPr>
          <p:cNvSpPr>
            <a:spLocks noGrp="1"/>
          </p:cNvSpPr>
          <p:nvPr>
            <p:ph sz="half" idx="2"/>
          </p:nvPr>
        </p:nvSpPr>
        <p:spPr>
          <a:xfrm>
            <a:off x="572493" y="2071316"/>
            <a:ext cx="6713552" cy="4119172"/>
          </a:xfrm>
        </p:spPr>
        <p:txBody>
          <a:bodyPr vert="horz" lIns="91440" tIns="45720" rIns="91440" bIns="45720" rtlCol="0" anchor="t">
            <a:normAutofit/>
          </a:bodyPr>
          <a:lstStyle/>
          <a:p>
            <a:pPr marL="0"/>
            <a:r>
              <a:rPr lang="en-US" sz="2200" dirty="0"/>
              <a:t>Designed by Dominique </a:t>
            </a:r>
            <a:r>
              <a:rPr lang="en-US" sz="2200" dirty="0" err="1"/>
              <a:t>Orsi</a:t>
            </a:r>
            <a:r>
              <a:rPr lang="en-US" sz="2200" dirty="0"/>
              <a:t> de Orsini, the church was built by Jan </a:t>
            </a:r>
            <a:r>
              <a:rPr lang="en-US" sz="2200" dirty="0" err="1"/>
              <a:t>Jeroným</a:t>
            </a:r>
            <a:r>
              <a:rPr lang="en-US" sz="2200" dirty="0"/>
              <a:t> </a:t>
            </a:r>
            <a:r>
              <a:rPr lang="en-US" sz="2200" dirty="0" err="1"/>
              <a:t>Canevalle</a:t>
            </a:r>
            <a:r>
              <a:rPr lang="en-US" sz="2200" dirty="0"/>
              <a:t> in 1670 – 1686. The interior is decorated with Baroque paintings by Jan </a:t>
            </a:r>
            <a:r>
              <a:rPr lang="en-US" sz="2200" dirty="0" err="1"/>
              <a:t>Jiří</a:t>
            </a:r>
            <a:r>
              <a:rPr lang="en-US" sz="2200" dirty="0"/>
              <a:t> </a:t>
            </a:r>
            <a:r>
              <a:rPr lang="en-US" sz="2200" dirty="0" err="1"/>
              <a:t>Heinsch</a:t>
            </a:r>
            <a:r>
              <a:rPr lang="en-US" sz="2200" dirty="0"/>
              <a:t> and </a:t>
            </a:r>
            <a:r>
              <a:rPr lang="en-US" sz="2200" dirty="0" err="1"/>
              <a:t>Ignác</a:t>
            </a:r>
            <a:r>
              <a:rPr lang="en-US" sz="2200" dirty="0"/>
              <a:t> </a:t>
            </a:r>
            <a:r>
              <a:rPr lang="en-US" sz="2200" dirty="0" err="1"/>
              <a:t>Raab</a:t>
            </a:r>
            <a:r>
              <a:rPr lang="en-US" sz="2200" dirty="0"/>
              <a:t> and sculptures by </a:t>
            </a:r>
            <a:r>
              <a:rPr lang="en-US" sz="2200" dirty="0" err="1"/>
              <a:t>Ondřej</a:t>
            </a:r>
            <a:r>
              <a:rPr lang="en-US" sz="2200" dirty="0"/>
              <a:t> </a:t>
            </a:r>
            <a:r>
              <a:rPr lang="en-US" sz="2200" dirty="0" err="1"/>
              <a:t>Schweigl</a:t>
            </a:r>
            <a:r>
              <a:rPr lang="en-US" sz="2200" dirty="0"/>
              <a:t>. The last repairs to the church were performer in 1998.</a:t>
            </a:r>
          </a:p>
        </p:txBody>
      </p:sp>
      <p:pic>
        <p:nvPicPr>
          <p:cNvPr id="12290" name="Picture 2" descr="Kudy z nudy - Barokní kostel sv. Františka Xaverského">
            <a:extLst>
              <a:ext uri="{FF2B5EF4-FFF2-40B4-BE49-F238E27FC236}">
                <a16:creationId xmlns:a16="http://schemas.microsoft.com/office/drawing/2014/main" id="{888A725A-024A-4559-BB57-803952B497E3}"/>
              </a:ext>
            </a:extLst>
          </p:cNvPr>
          <p:cNvPicPr>
            <a:picLocks noGrp="1" noChangeAspect="1" noChangeArrowheads="1"/>
          </p:cNvPicPr>
          <p:nvPr>
            <p:ph sz="half" idx="1"/>
          </p:nvPr>
        </p:nvPicPr>
        <p:blipFill rotWithShape="1">
          <a:blip r:embed="rId2">
            <a:extLst>
              <a:ext uri="{28A0092B-C50C-407E-A947-70E740481C1C}">
                <a14:useLocalDpi xmlns:a14="http://schemas.microsoft.com/office/drawing/2010/main" val="0"/>
              </a:ext>
            </a:extLst>
          </a:blip>
          <a:srcRect l="24612" r="11599" b="-1"/>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6713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316" name="Rectangle 70">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Nadpis 1">
            <a:extLst>
              <a:ext uri="{FF2B5EF4-FFF2-40B4-BE49-F238E27FC236}">
                <a16:creationId xmlns:a16="http://schemas.microsoft.com/office/drawing/2014/main" id="{0D898BAC-8C4B-469C-9433-3BB50147C44D}"/>
              </a:ext>
            </a:extLst>
          </p:cNvPr>
          <p:cNvSpPr>
            <a:spLocks noGrp="1"/>
          </p:cNvSpPr>
          <p:nvPr>
            <p:ph type="title"/>
          </p:nvPr>
        </p:nvSpPr>
        <p:spPr>
          <a:xfrm>
            <a:off x="838201" y="365125"/>
            <a:ext cx="5251316" cy="1807305"/>
          </a:xfrm>
        </p:spPr>
        <p:txBody>
          <a:bodyPr vert="horz" lIns="91440" tIns="45720" rIns="91440" bIns="45720" rtlCol="0" anchor="ctr">
            <a:normAutofit/>
          </a:bodyPr>
          <a:lstStyle/>
          <a:p>
            <a:r>
              <a:rPr lang="en-US"/>
              <a:t>15. OLD TOWN HALL</a:t>
            </a:r>
          </a:p>
        </p:txBody>
      </p:sp>
      <p:sp>
        <p:nvSpPr>
          <p:cNvPr id="3" name="Zástupný obsah 2">
            <a:extLst>
              <a:ext uri="{FF2B5EF4-FFF2-40B4-BE49-F238E27FC236}">
                <a16:creationId xmlns:a16="http://schemas.microsoft.com/office/drawing/2014/main" id="{3F6994C9-42DB-4842-8373-FE2E3AE472CF}"/>
              </a:ext>
            </a:extLst>
          </p:cNvPr>
          <p:cNvSpPr>
            <a:spLocks noGrp="1"/>
          </p:cNvSpPr>
          <p:nvPr>
            <p:ph sz="half" idx="1"/>
          </p:nvPr>
        </p:nvSpPr>
        <p:spPr>
          <a:xfrm>
            <a:off x="838200" y="2333297"/>
            <a:ext cx="4619621" cy="3843666"/>
          </a:xfrm>
        </p:spPr>
        <p:txBody>
          <a:bodyPr vert="horz" lIns="91440" tIns="45720" rIns="91440" bIns="45720" rtlCol="0">
            <a:normAutofit/>
          </a:bodyPr>
          <a:lstStyle/>
          <a:p>
            <a:pPr marL="0"/>
            <a:r>
              <a:rPr lang="en-US" sz="2000"/>
              <a:t>The leaning tower of the Old Town Hall is a dominant feature of the town and a curiosity. Although the core dates to the 14th century, the building has undergone many reconstructions over the centuries. The characteristics of the soil on the former island have caused the tower to lean by more than 70 cm today. </a:t>
            </a:r>
          </a:p>
        </p:txBody>
      </p:sp>
      <p:pic>
        <p:nvPicPr>
          <p:cNvPr id="13314" name="Picture 2" descr="Stará radnice v Uherském Hradišti | Maxitrip.cz">
            <a:extLst>
              <a:ext uri="{FF2B5EF4-FFF2-40B4-BE49-F238E27FC236}">
                <a16:creationId xmlns:a16="http://schemas.microsoft.com/office/drawing/2014/main" id="{051991A8-4C5A-485C-858E-3187B7F53BFF}"/>
              </a:ext>
            </a:extLst>
          </p:cNvPr>
          <p:cNvPicPr>
            <a:picLocks noGrp="1" noChangeAspect="1" noChangeArrowheads="1"/>
          </p:cNvPicPr>
          <p:nvPr>
            <p:ph sz="half" idx="2"/>
          </p:nvPr>
        </p:nvPicPr>
        <p:blipFill rotWithShape="1">
          <a:blip r:embed="rId2">
            <a:extLst>
              <a:ext uri="{28A0092B-C50C-407E-A947-70E740481C1C}">
                <a14:useLocalDpi xmlns:a14="http://schemas.microsoft.com/office/drawing/2010/main" val="0"/>
              </a:ext>
            </a:extLst>
          </a:blip>
          <a:srcRect b="13851"/>
          <a:stretch/>
        </p:blipFill>
        <p:spPr bwMode="auto">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45423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Nadpis 1">
            <a:extLst>
              <a:ext uri="{FF2B5EF4-FFF2-40B4-BE49-F238E27FC236}">
                <a16:creationId xmlns:a16="http://schemas.microsoft.com/office/drawing/2014/main" id="{20417E3E-9AE8-4985-92BE-2278F490D808}"/>
              </a:ext>
            </a:extLst>
          </p:cNvPr>
          <p:cNvSpPr>
            <a:spLocks noGrp="1"/>
          </p:cNvSpPr>
          <p:nvPr>
            <p:ph type="title"/>
          </p:nvPr>
        </p:nvSpPr>
        <p:spPr>
          <a:xfrm>
            <a:off x="589560" y="856180"/>
            <a:ext cx="4560584" cy="1128068"/>
          </a:xfrm>
        </p:spPr>
        <p:txBody>
          <a:bodyPr vert="horz" lIns="91440" tIns="45720" rIns="91440" bIns="45720" rtlCol="0" anchor="ctr">
            <a:normAutofit/>
          </a:bodyPr>
          <a:lstStyle/>
          <a:p>
            <a:r>
              <a:rPr lang="en-US" sz="3700"/>
              <a:t>16. CHAPEL OF ST. SEBASTIAN</a:t>
            </a:r>
          </a:p>
        </p:txBody>
      </p:sp>
      <p:grpSp>
        <p:nvGrpSpPr>
          <p:cNvPr id="73" name="Group 72">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74" name="Rectangle 73">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7" name="Rectangle 76">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Zástupný obsah 2">
            <a:extLst>
              <a:ext uri="{FF2B5EF4-FFF2-40B4-BE49-F238E27FC236}">
                <a16:creationId xmlns:a16="http://schemas.microsoft.com/office/drawing/2014/main" id="{90414EFA-2BCF-49E1-8CBB-E740727A612C}"/>
              </a:ext>
            </a:extLst>
          </p:cNvPr>
          <p:cNvSpPr>
            <a:spLocks noGrp="1"/>
          </p:cNvSpPr>
          <p:nvPr>
            <p:ph sz="half" idx="1"/>
          </p:nvPr>
        </p:nvSpPr>
        <p:spPr>
          <a:xfrm>
            <a:off x="590719" y="2330505"/>
            <a:ext cx="4559425" cy="3979585"/>
          </a:xfrm>
        </p:spPr>
        <p:txBody>
          <a:bodyPr vert="horz" lIns="91440" tIns="45720" rIns="91440" bIns="45720" rtlCol="0" anchor="ctr">
            <a:normAutofit/>
          </a:bodyPr>
          <a:lstStyle/>
          <a:p>
            <a:pPr marL="0"/>
            <a:r>
              <a:rPr lang="en-US" sz="2000"/>
              <a:t>The chapel was built in 1715 by imperial soldiers as an expression of gratitude for ending the plague epidemic. In 1969, the chapel was moved several metres from its original site to newly built foundations, marking the first time an entire building was moved in the country.</a:t>
            </a:r>
          </a:p>
        </p:txBody>
      </p:sp>
      <p:sp>
        <p:nvSpPr>
          <p:cNvPr id="79" name="Rectangle 78">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338" name="Picture 2" descr="Kudy z nudy - Barokní kaple sv. Šebestiána v Uherském Hradišti">
            <a:extLst>
              <a:ext uri="{FF2B5EF4-FFF2-40B4-BE49-F238E27FC236}">
                <a16:creationId xmlns:a16="http://schemas.microsoft.com/office/drawing/2014/main" id="{55F53B39-8865-4E01-AC19-828E7E8021C4}"/>
              </a:ext>
            </a:extLst>
          </p:cNvPr>
          <p:cNvPicPr>
            <a:picLocks noGrp="1" noChangeAspect="1" noChangeArrowheads="1"/>
          </p:cNvPicPr>
          <p:nvPr>
            <p:ph sz="half" idx="2"/>
          </p:nvPr>
        </p:nvPicPr>
        <p:blipFill rotWithShape="1">
          <a:blip r:embed="rId2">
            <a:extLst>
              <a:ext uri="{28A0092B-C50C-407E-A947-70E740481C1C}">
                <a14:useLocalDpi xmlns:a14="http://schemas.microsoft.com/office/drawing/2010/main" val="0"/>
              </a:ext>
            </a:extLst>
          </a:blip>
          <a:srcRect l="11703" r="19898" b="-1"/>
          <a:stretch/>
        </p:blipFill>
        <p:spPr bwMode="auto">
          <a:xfrm>
            <a:off x="5977788" y="799352"/>
            <a:ext cx="5425410" cy="52592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340290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FF9B822F-893E-44C8-963C-64F50ACECB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8639" y="347471"/>
            <a:ext cx="11100816" cy="180136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Nadpis 1">
            <a:extLst>
              <a:ext uri="{FF2B5EF4-FFF2-40B4-BE49-F238E27FC236}">
                <a16:creationId xmlns:a16="http://schemas.microsoft.com/office/drawing/2014/main" id="{998E68E2-EA6D-4E31-9B27-C3DBD06A6B8E}"/>
              </a:ext>
            </a:extLst>
          </p:cNvPr>
          <p:cNvSpPr>
            <a:spLocks noGrp="1"/>
          </p:cNvSpPr>
          <p:nvPr>
            <p:ph type="title"/>
          </p:nvPr>
        </p:nvSpPr>
        <p:spPr>
          <a:xfrm>
            <a:off x="838200" y="585216"/>
            <a:ext cx="10515600" cy="1325563"/>
          </a:xfrm>
        </p:spPr>
        <p:txBody>
          <a:bodyPr vert="horz" lIns="91440" tIns="45720" rIns="91440" bIns="45720" rtlCol="0" anchor="ctr">
            <a:normAutofit/>
          </a:bodyPr>
          <a:lstStyle/>
          <a:p>
            <a:r>
              <a:rPr lang="en-US">
                <a:solidFill>
                  <a:schemeClr val="bg1"/>
                </a:solidFill>
              </a:rPr>
              <a:t>17. PRISON AND PALACE OF JUSTICE</a:t>
            </a:r>
          </a:p>
        </p:txBody>
      </p:sp>
      <p:pic>
        <p:nvPicPr>
          <p:cNvPr id="15362" name="Picture 2" descr="Mučení a popravy v Uherském Hradišti. Podívejte se do věznice s pohnutou  historií | iROZHLAS - spolehlivé zprávy">
            <a:extLst>
              <a:ext uri="{FF2B5EF4-FFF2-40B4-BE49-F238E27FC236}">
                <a16:creationId xmlns:a16="http://schemas.microsoft.com/office/drawing/2014/main" id="{06C977F9-5599-4257-8887-086C4208364B}"/>
              </a:ext>
            </a:extLst>
          </p:cNvPr>
          <p:cNvPicPr>
            <a:picLocks noGrp="1" noChangeAspect="1" noChangeArrowheads="1"/>
          </p:cNvPicPr>
          <p:nvPr>
            <p:ph sz="half" idx="1"/>
          </p:nvPr>
        </p:nvPicPr>
        <p:blipFill rotWithShape="1">
          <a:blip r:embed="rId2">
            <a:extLst>
              <a:ext uri="{28A0092B-C50C-407E-A947-70E740481C1C}">
                <a14:useLocalDpi xmlns:a14="http://schemas.microsoft.com/office/drawing/2010/main" val="0"/>
              </a:ext>
            </a:extLst>
          </a:blip>
          <a:srcRect r="4269" b="1"/>
          <a:stretch/>
        </p:blipFill>
        <p:spPr bwMode="auto">
          <a:xfrm>
            <a:off x="841248" y="2516777"/>
            <a:ext cx="6236208" cy="3660185"/>
          </a:xfrm>
          <a:prstGeom prst="rect">
            <a:avLst/>
          </a:prstGeom>
          <a:noFill/>
          <a:extLst>
            <a:ext uri="{909E8E84-426E-40DD-AFC4-6F175D3DCCD1}">
              <a14:hiddenFill xmlns:a14="http://schemas.microsoft.com/office/drawing/2010/main">
                <a:solidFill>
                  <a:srgbClr val="FFFFFF"/>
                </a:solidFill>
              </a14:hiddenFill>
            </a:ext>
          </a:extLst>
        </p:spPr>
      </p:pic>
      <p:sp>
        <p:nvSpPr>
          <p:cNvPr id="4" name="Zástupný obsah 3">
            <a:extLst>
              <a:ext uri="{FF2B5EF4-FFF2-40B4-BE49-F238E27FC236}">
                <a16:creationId xmlns:a16="http://schemas.microsoft.com/office/drawing/2014/main" id="{6AFE3EEC-031B-48A9-AB22-4F309B2DC346}"/>
              </a:ext>
            </a:extLst>
          </p:cNvPr>
          <p:cNvSpPr>
            <a:spLocks noGrp="1"/>
          </p:cNvSpPr>
          <p:nvPr>
            <p:ph sz="half" idx="2"/>
          </p:nvPr>
        </p:nvSpPr>
        <p:spPr>
          <a:xfrm>
            <a:off x="7546848" y="2516777"/>
            <a:ext cx="3803904" cy="3660185"/>
          </a:xfrm>
        </p:spPr>
        <p:txBody>
          <a:bodyPr vert="horz" lIns="91440" tIns="45720" rIns="91440" bIns="45720" rtlCol="0" anchor="ctr">
            <a:normAutofit/>
          </a:bodyPr>
          <a:lstStyle/>
          <a:p>
            <a:pPr marL="0"/>
            <a:r>
              <a:rPr lang="en-US" sz="1700"/>
              <a:t>The former prison and the Palace of Justice from 1891 – 1897 was on of the first buildings to be built outside the town walls. After opening, the prison operated as a holdind facility and for serving shorter sentences. From 1939 – 1945, it was used by the occupation administration for the imprisonment of detained and investigated political prisoners. In the 1950s, the prison was notorious for the harsh persecution of opponents of the communist regime. The prison was closed in 1960 and is not used today.</a:t>
            </a:r>
          </a:p>
        </p:txBody>
      </p:sp>
    </p:spTree>
    <p:extLst>
      <p:ext uri="{BB962C8B-B14F-4D97-AF65-F5344CB8AC3E}">
        <p14:creationId xmlns:p14="http://schemas.microsoft.com/office/powerpoint/2010/main" val="34511087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388" name="Rectangle 70">
            <a:extLst>
              <a:ext uri="{FF2B5EF4-FFF2-40B4-BE49-F238E27FC236}">
                <a16:creationId xmlns:a16="http://schemas.microsoft.com/office/drawing/2014/main" id="{B95B9BA8-1D69-4796-85F5-B6D0BD5235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Nadpis 1">
            <a:extLst>
              <a:ext uri="{FF2B5EF4-FFF2-40B4-BE49-F238E27FC236}">
                <a16:creationId xmlns:a16="http://schemas.microsoft.com/office/drawing/2014/main" id="{5E98EC67-B92E-4D41-9DA6-7AFA30C7DA0B}"/>
              </a:ext>
            </a:extLst>
          </p:cNvPr>
          <p:cNvSpPr>
            <a:spLocks noGrp="1"/>
          </p:cNvSpPr>
          <p:nvPr>
            <p:ph type="title"/>
          </p:nvPr>
        </p:nvSpPr>
        <p:spPr>
          <a:xfrm>
            <a:off x="838200" y="1641752"/>
            <a:ext cx="4391024" cy="1323439"/>
          </a:xfrm>
        </p:spPr>
        <p:txBody>
          <a:bodyPr vert="horz" lIns="91440" tIns="45720" rIns="91440" bIns="45720" rtlCol="0" anchor="t">
            <a:normAutofit/>
          </a:bodyPr>
          <a:lstStyle/>
          <a:p>
            <a:r>
              <a:rPr lang="en-US" sz="2500" kern="1200">
                <a:solidFill>
                  <a:schemeClr val="bg1"/>
                </a:solidFill>
                <a:effectLst/>
                <a:latin typeface="+mj-lt"/>
                <a:ea typeface="+mj-ea"/>
                <a:cs typeface="+mj-cs"/>
              </a:rPr>
              <a:t>18. BAROQUE FOUNTAIN AND MARIAN PLAGUE COLUMN</a:t>
            </a:r>
            <a:br>
              <a:rPr lang="en-US" sz="2500" kern="1200">
                <a:solidFill>
                  <a:schemeClr val="bg1"/>
                </a:solidFill>
                <a:effectLst/>
                <a:latin typeface="+mj-lt"/>
                <a:ea typeface="+mj-ea"/>
                <a:cs typeface="+mj-cs"/>
              </a:rPr>
            </a:br>
            <a:endParaRPr lang="en-US" sz="2500" kern="1200">
              <a:solidFill>
                <a:schemeClr val="bg1"/>
              </a:solidFill>
              <a:latin typeface="+mj-lt"/>
              <a:ea typeface="+mj-ea"/>
              <a:cs typeface="+mj-cs"/>
            </a:endParaRPr>
          </a:p>
        </p:txBody>
      </p:sp>
      <p:sp>
        <p:nvSpPr>
          <p:cNvPr id="4" name="Zástupný obsah 3">
            <a:extLst>
              <a:ext uri="{FF2B5EF4-FFF2-40B4-BE49-F238E27FC236}">
                <a16:creationId xmlns:a16="http://schemas.microsoft.com/office/drawing/2014/main" id="{8C2248A5-1305-4A45-A9DB-1FFAB21C7C0A}"/>
              </a:ext>
            </a:extLst>
          </p:cNvPr>
          <p:cNvSpPr>
            <a:spLocks noGrp="1"/>
          </p:cNvSpPr>
          <p:nvPr>
            <p:ph sz="half" idx="2"/>
          </p:nvPr>
        </p:nvSpPr>
        <p:spPr>
          <a:xfrm>
            <a:off x="838200" y="3146400"/>
            <a:ext cx="4391024" cy="2454300"/>
          </a:xfrm>
        </p:spPr>
        <p:txBody>
          <a:bodyPr vert="horz" lIns="91440" tIns="45720" rIns="91440" bIns="45720" rtlCol="0">
            <a:normAutofit/>
          </a:bodyPr>
          <a:lstStyle/>
          <a:p>
            <a:pPr marL="0"/>
            <a:r>
              <a:rPr lang="en-US" sz="1700" dirty="0">
                <a:solidFill>
                  <a:schemeClr val="bg1">
                    <a:alpha val="80000"/>
                  </a:schemeClr>
                </a:solidFill>
              </a:rPr>
              <a:t>Another Baroque treasure in town is a fountain from the end of the 17th century created by Karel Josef Rossi and decorated with </a:t>
            </a:r>
            <a:r>
              <a:rPr lang="en-US" sz="1700" dirty="0" err="1">
                <a:solidFill>
                  <a:schemeClr val="bg1">
                    <a:alpha val="80000"/>
                  </a:schemeClr>
                </a:solidFill>
              </a:rPr>
              <a:t>mascarons</a:t>
            </a:r>
            <a:r>
              <a:rPr lang="en-US" sz="1700" dirty="0">
                <a:solidFill>
                  <a:schemeClr val="bg1">
                    <a:alpha val="80000"/>
                  </a:schemeClr>
                </a:solidFill>
              </a:rPr>
              <a:t> (symbolic depictions of the human face with open mouth). The fountain originally stood in the middle of the square, but only until 1718 – 1721, when the Marian plague column commemorating the plague epidemic in the town  was built. The column was designed by Brno sculptor Antonín Riga.</a:t>
            </a:r>
          </a:p>
        </p:txBody>
      </p:sp>
      <p:grpSp>
        <p:nvGrpSpPr>
          <p:cNvPr id="73" name="Group 72">
            <a:extLst>
              <a:ext uri="{FF2B5EF4-FFF2-40B4-BE49-F238E27FC236}">
                <a16:creationId xmlns:a16="http://schemas.microsoft.com/office/drawing/2014/main" id="{D44E3F87-3D58-4B03-86B2-15A5C5B9C96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096000" y="841376"/>
            <a:ext cx="5260976" cy="4707593"/>
            <a:chOff x="6096000" y="841376"/>
            <a:chExt cx="5260976" cy="4707593"/>
          </a:xfrm>
          <a:effectLst>
            <a:outerShdw blurRad="381000" dist="152400" dir="5400000" algn="ctr" rotWithShape="0">
              <a:srgbClr val="000000">
                <a:alpha val="10000"/>
              </a:srgbClr>
            </a:outerShdw>
          </a:effectLst>
        </p:grpSpPr>
        <p:grpSp>
          <p:nvGrpSpPr>
            <p:cNvPr id="74" name="Group 73">
              <a:extLst>
                <a:ext uri="{FF2B5EF4-FFF2-40B4-BE49-F238E27FC236}">
                  <a16:creationId xmlns:a16="http://schemas.microsoft.com/office/drawing/2014/main" id="{B4D09509-F6FC-47A6-B196-CCCFD8E83056}"/>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6096001" y="841376"/>
              <a:ext cx="5260975" cy="4707593"/>
              <a:chOff x="6096001" y="841376"/>
              <a:chExt cx="5260975" cy="4707593"/>
            </a:xfrm>
          </p:grpSpPr>
          <p:sp>
            <p:nvSpPr>
              <p:cNvPr id="78" name="Freeform: Shape 77">
                <a:extLst>
                  <a:ext uri="{FF2B5EF4-FFF2-40B4-BE49-F238E27FC236}">
                    <a16:creationId xmlns:a16="http://schemas.microsoft.com/office/drawing/2014/main" id="{BA5B9D66-192D-4F12-964D-2B23A1D2754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96001" y="841376"/>
                <a:ext cx="5260975" cy="4707593"/>
              </a:xfrm>
              <a:custGeom>
                <a:avLst/>
                <a:gdLst>
                  <a:gd name="connsiteX0" fmla="*/ 0 w 5260975"/>
                  <a:gd name="connsiteY0" fmla="*/ 0 h 4707593"/>
                  <a:gd name="connsiteX1" fmla="*/ 5260975 w 5260975"/>
                  <a:gd name="connsiteY1" fmla="*/ 0 h 4707593"/>
                  <a:gd name="connsiteX2" fmla="*/ 5260975 w 5260975"/>
                  <a:gd name="connsiteY2" fmla="*/ 3296937 h 4707593"/>
                  <a:gd name="connsiteX3" fmla="*/ 5260975 w 5260975"/>
                  <a:gd name="connsiteY3" fmla="*/ 3518571 h 4707593"/>
                  <a:gd name="connsiteX4" fmla="*/ 5226503 w 5260975"/>
                  <a:gd name="connsiteY4" fmla="*/ 3534000 h 4707593"/>
                  <a:gd name="connsiteX5" fmla="*/ 5206341 w 5260975"/>
                  <a:gd name="connsiteY5" fmla="*/ 3542065 h 4707593"/>
                  <a:gd name="connsiteX6" fmla="*/ 5123287 w 5260975"/>
                  <a:gd name="connsiteY6" fmla="*/ 3594010 h 4707593"/>
                  <a:gd name="connsiteX7" fmla="*/ 5048107 w 5260975"/>
                  <a:gd name="connsiteY7" fmla="*/ 3658244 h 4707593"/>
                  <a:gd name="connsiteX8" fmla="*/ 4992899 w 5260975"/>
                  <a:gd name="connsiteY8" fmla="*/ 3734479 h 4707593"/>
                  <a:gd name="connsiteX9" fmla="*/ 4977440 w 5260975"/>
                  <a:gd name="connsiteY9" fmla="*/ 3752627 h 4707593"/>
                  <a:gd name="connsiteX10" fmla="*/ 4935193 w 5260975"/>
                  <a:gd name="connsiteY10" fmla="*/ 3775382 h 4707593"/>
                  <a:gd name="connsiteX11" fmla="*/ 4897844 w 5260975"/>
                  <a:gd name="connsiteY11" fmla="*/ 3792472 h 4707593"/>
                  <a:gd name="connsiteX12" fmla="*/ 4870767 w 5260975"/>
                  <a:gd name="connsiteY12" fmla="*/ 3811388 h 4707593"/>
                  <a:gd name="connsiteX13" fmla="*/ 4847916 w 5260975"/>
                  <a:gd name="connsiteY13" fmla="*/ 3828767 h 4707593"/>
                  <a:gd name="connsiteX14" fmla="*/ 4796163 w 5260975"/>
                  <a:gd name="connsiteY14" fmla="*/ 3873702 h 4707593"/>
                  <a:gd name="connsiteX15" fmla="*/ 4738843 w 5260975"/>
                  <a:gd name="connsiteY15" fmla="*/ 3911628 h 4707593"/>
                  <a:gd name="connsiteX16" fmla="*/ 4692755 w 5260975"/>
                  <a:gd name="connsiteY16" fmla="*/ 3958099 h 4707593"/>
                  <a:gd name="connsiteX17" fmla="*/ 4673744 w 5260975"/>
                  <a:gd name="connsiteY17" fmla="*/ 3983255 h 4707593"/>
                  <a:gd name="connsiteX18" fmla="*/ 4633801 w 5260975"/>
                  <a:gd name="connsiteY18" fmla="*/ 4000442 h 4707593"/>
                  <a:gd name="connsiteX19" fmla="*/ 4590499 w 5260975"/>
                  <a:gd name="connsiteY19" fmla="*/ 4027326 h 4707593"/>
                  <a:gd name="connsiteX20" fmla="*/ 4559773 w 5260975"/>
                  <a:gd name="connsiteY20" fmla="*/ 4054018 h 4707593"/>
                  <a:gd name="connsiteX21" fmla="*/ 4536059 w 5260975"/>
                  <a:gd name="connsiteY21" fmla="*/ 4071877 h 4707593"/>
                  <a:gd name="connsiteX22" fmla="*/ 4502549 w 5260975"/>
                  <a:gd name="connsiteY22" fmla="*/ 4089832 h 4707593"/>
                  <a:gd name="connsiteX23" fmla="*/ 4468944 w 5260975"/>
                  <a:gd name="connsiteY23" fmla="*/ 4113356 h 4707593"/>
                  <a:gd name="connsiteX24" fmla="*/ 4452622 w 5260975"/>
                  <a:gd name="connsiteY24" fmla="*/ 4127854 h 4707593"/>
                  <a:gd name="connsiteX25" fmla="*/ 4421032 w 5260975"/>
                  <a:gd name="connsiteY25" fmla="*/ 4151953 h 4707593"/>
                  <a:gd name="connsiteX26" fmla="*/ 4388483 w 5260975"/>
                  <a:gd name="connsiteY26" fmla="*/ 4174421 h 4707593"/>
                  <a:gd name="connsiteX27" fmla="*/ 4327321 w 5260975"/>
                  <a:gd name="connsiteY27" fmla="*/ 4200153 h 4707593"/>
                  <a:gd name="connsiteX28" fmla="*/ 4271633 w 5260975"/>
                  <a:gd name="connsiteY28" fmla="*/ 4237983 h 4707593"/>
                  <a:gd name="connsiteX29" fmla="*/ 4227465 w 5260975"/>
                  <a:gd name="connsiteY29" fmla="*/ 4265635 h 4707593"/>
                  <a:gd name="connsiteX30" fmla="*/ 4201733 w 5260975"/>
                  <a:gd name="connsiteY30" fmla="*/ 4283783 h 4707593"/>
                  <a:gd name="connsiteX31" fmla="*/ 4154494 w 5260975"/>
                  <a:gd name="connsiteY31" fmla="*/ 4324301 h 4707593"/>
                  <a:gd name="connsiteX32" fmla="*/ 4081234 w 5260975"/>
                  <a:gd name="connsiteY32" fmla="*/ 4366931 h 4707593"/>
                  <a:gd name="connsiteX33" fmla="*/ 4036971 w 5260975"/>
                  <a:gd name="connsiteY33" fmla="*/ 4389975 h 4707593"/>
                  <a:gd name="connsiteX34" fmla="*/ 3941725 w 5260975"/>
                  <a:gd name="connsiteY34" fmla="*/ 4424733 h 4707593"/>
                  <a:gd name="connsiteX35" fmla="*/ 3910999 w 5260975"/>
                  <a:gd name="connsiteY35" fmla="*/ 4437119 h 4707593"/>
                  <a:gd name="connsiteX36" fmla="*/ 3875859 w 5260975"/>
                  <a:gd name="connsiteY36" fmla="*/ 4445280 h 4707593"/>
                  <a:gd name="connsiteX37" fmla="*/ 3819401 w 5260975"/>
                  <a:gd name="connsiteY37" fmla="*/ 4464579 h 4707593"/>
                  <a:gd name="connsiteX38" fmla="*/ 3709176 w 5260975"/>
                  <a:gd name="connsiteY38" fmla="*/ 4497800 h 4707593"/>
                  <a:gd name="connsiteX39" fmla="*/ 3684981 w 5260975"/>
                  <a:gd name="connsiteY39" fmla="*/ 4502889 h 4707593"/>
                  <a:gd name="connsiteX40" fmla="*/ 3623338 w 5260975"/>
                  <a:gd name="connsiteY40" fmla="*/ 4524300 h 4707593"/>
                  <a:gd name="connsiteX41" fmla="*/ 3586373 w 5260975"/>
                  <a:gd name="connsiteY41" fmla="*/ 4538702 h 4707593"/>
                  <a:gd name="connsiteX42" fmla="*/ 3555743 w 5260975"/>
                  <a:gd name="connsiteY42" fmla="*/ 4546960 h 4707593"/>
                  <a:gd name="connsiteX43" fmla="*/ 3528667 w 5260975"/>
                  <a:gd name="connsiteY43" fmla="*/ 4550801 h 4707593"/>
                  <a:gd name="connsiteX44" fmla="*/ 3457424 w 5260975"/>
                  <a:gd name="connsiteY44" fmla="*/ 4569811 h 4707593"/>
                  <a:gd name="connsiteX45" fmla="*/ 3429003 w 5260975"/>
                  <a:gd name="connsiteY45" fmla="*/ 4577301 h 4707593"/>
                  <a:gd name="connsiteX46" fmla="*/ 3355264 w 5260975"/>
                  <a:gd name="connsiteY46" fmla="*/ 4603033 h 4707593"/>
                  <a:gd name="connsiteX47" fmla="*/ 3292757 w 5260975"/>
                  <a:gd name="connsiteY47" fmla="*/ 4620027 h 4707593"/>
                  <a:gd name="connsiteX48" fmla="*/ 3266643 w 5260975"/>
                  <a:gd name="connsiteY48" fmla="*/ 4628188 h 4707593"/>
                  <a:gd name="connsiteX49" fmla="*/ 3206921 w 5260975"/>
                  <a:gd name="connsiteY49" fmla="*/ 4641823 h 4707593"/>
                  <a:gd name="connsiteX50" fmla="*/ 3173123 w 5260975"/>
                  <a:gd name="connsiteY50" fmla="*/ 4651425 h 4707593"/>
                  <a:gd name="connsiteX51" fmla="*/ 3090646 w 5260975"/>
                  <a:gd name="connsiteY51" fmla="*/ 4662274 h 4707593"/>
                  <a:gd name="connsiteX52" fmla="*/ 3005480 w 5260975"/>
                  <a:gd name="connsiteY52" fmla="*/ 4672739 h 4707593"/>
                  <a:gd name="connsiteX53" fmla="*/ 2958721 w 5260975"/>
                  <a:gd name="connsiteY53" fmla="*/ 4676196 h 4707593"/>
                  <a:gd name="connsiteX54" fmla="*/ 2917915 w 5260975"/>
                  <a:gd name="connsiteY54" fmla="*/ 4681670 h 4707593"/>
                  <a:gd name="connsiteX55" fmla="*/ 2882389 w 5260975"/>
                  <a:gd name="connsiteY55" fmla="*/ 4685126 h 4707593"/>
                  <a:gd name="connsiteX56" fmla="*/ 2825837 w 5260975"/>
                  <a:gd name="connsiteY56" fmla="*/ 4692135 h 4707593"/>
                  <a:gd name="connsiteX57" fmla="*/ 2802313 w 5260975"/>
                  <a:gd name="connsiteY57" fmla="*/ 4693960 h 4707593"/>
                  <a:gd name="connsiteX58" fmla="*/ 2746816 w 5260975"/>
                  <a:gd name="connsiteY58" fmla="*/ 4693863 h 4707593"/>
                  <a:gd name="connsiteX59" fmla="*/ 2727517 w 5260975"/>
                  <a:gd name="connsiteY59" fmla="*/ 4692903 h 4707593"/>
                  <a:gd name="connsiteX60" fmla="*/ 2690359 w 5260975"/>
                  <a:gd name="connsiteY60" fmla="*/ 4680997 h 4707593"/>
                  <a:gd name="connsiteX61" fmla="*/ 2685943 w 5260975"/>
                  <a:gd name="connsiteY61" fmla="*/ 4680133 h 4707593"/>
                  <a:gd name="connsiteX62" fmla="*/ 2661554 w 5260975"/>
                  <a:gd name="connsiteY62" fmla="*/ 4675428 h 4707593"/>
                  <a:gd name="connsiteX63" fmla="*/ 2648208 w 5260975"/>
                  <a:gd name="connsiteY63" fmla="*/ 4673892 h 4707593"/>
                  <a:gd name="connsiteX64" fmla="*/ 2597512 w 5260975"/>
                  <a:gd name="connsiteY64" fmla="*/ 4664099 h 4707593"/>
                  <a:gd name="connsiteX65" fmla="*/ 2568324 w 5260975"/>
                  <a:gd name="connsiteY65" fmla="*/ 4659490 h 4707593"/>
                  <a:gd name="connsiteX66" fmla="*/ 2544704 w 5260975"/>
                  <a:gd name="connsiteY66" fmla="*/ 4660162 h 4707593"/>
                  <a:gd name="connsiteX67" fmla="*/ 2503225 w 5260975"/>
                  <a:gd name="connsiteY67" fmla="*/ 4661026 h 4707593"/>
                  <a:gd name="connsiteX68" fmla="*/ 2489975 w 5260975"/>
                  <a:gd name="connsiteY68" fmla="*/ 4663235 h 4707593"/>
                  <a:gd name="connsiteX69" fmla="*/ 2430061 w 5260975"/>
                  <a:gd name="connsiteY69" fmla="*/ 4656897 h 4707593"/>
                  <a:gd name="connsiteX70" fmla="*/ 2395880 w 5260975"/>
                  <a:gd name="connsiteY70" fmla="*/ 4656417 h 4707593"/>
                  <a:gd name="connsiteX71" fmla="*/ 2357378 w 5260975"/>
                  <a:gd name="connsiteY71" fmla="*/ 4648544 h 4707593"/>
                  <a:gd name="connsiteX72" fmla="*/ 2346145 w 5260975"/>
                  <a:gd name="connsiteY72" fmla="*/ 4648928 h 4707593"/>
                  <a:gd name="connsiteX73" fmla="*/ 2333567 w 5260975"/>
                  <a:gd name="connsiteY73" fmla="*/ 4649600 h 4707593"/>
                  <a:gd name="connsiteX74" fmla="*/ 2294968 w 5260975"/>
                  <a:gd name="connsiteY74" fmla="*/ 4650177 h 4707593"/>
                  <a:gd name="connsiteX75" fmla="*/ 2271540 w 5260975"/>
                  <a:gd name="connsiteY75" fmla="*/ 4653057 h 4707593"/>
                  <a:gd name="connsiteX76" fmla="*/ 2226895 w 5260975"/>
                  <a:gd name="connsiteY76" fmla="*/ 4651329 h 4707593"/>
                  <a:gd name="connsiteX77" fmla="*/ 2210379 w 5260975"/>
                  <a:gd name="connsiteY77" fmla="*/ 4653825 h 4707593"/>
                  <a:gd name="connsiteX78" fmla="*/ 2168613 w 5260975"/>
                  <a:gd name="connsiteY78" fmla="*/ 4654113 h 4707593"/>
                  <a:gd name="connsiteX79" fmla="*/ 2131167 w 5260975"/>
                  <a:gd name="connsiteY79" fmla="*/ 4652673 h 4707593"/>
                  <a:gd name="connsiteX80" fmla="*/ 2095065 w 5260975"/>
                  <a:gd name="connsiteY80" fmla="*/ 4653441 h 4707593"/>
                  <a:gd name="connsiteX81" fmla="*/ 2069237 w 5260975"/>
                  <a:gd name="connsiteY81" fmla="*/ 4656609 h 4707593"/>
                  <a:gd name="connsiteX82" fmla="*/ 2041201 w 5260975"/>
                  <a:gd name="connsiteY82" fmla="*/ 4658529 h 4707593"/>
                  <a:gd name="connsiteX83" fmla="*/ 1963909 w 5260975"/>
                  <a:gd name="connsiteY83" fmla="*/ 4669955 h 4707593"/>
                  <a:gd name="connsiteX84" fmla="*/ 1949603 w 5260975"/>
                  <a:gd name="connsiteY84" fmla="*/ 4667171 h 4707593"/>
                  <a:gd name="connsiteX85" fmla="*/ 1868373 w 5260975"/>
                  <a:gd name="connsiteY85" fmla="*/ 4664578 h 4707593"/>
                  <a:gd name="connsiteX86" fmla="*/ 1850707 w 5260975"/>
                  <a:gd name="connsiteY86" fmla="*/ 4664771 h 4707593"/>
                  <a:gd name="connsiteX87" fmla="*/ 1803275 w 5260975"/>
                  <a:gd name="connsiteY87" fmla="*/ 4653441 h 4707593"/>
                  <a:gd name="connsiteX88" fmla="*/ 1730112 w 5260975"/>
                  <a:gd name="connsiteY88" fmla="*/ 4671396 h 4707593"/>
                  <a:gd name="connsiteX89" fmla="*/ 1661652 w 5260975"/>
                  <a:gd name="connsiteY89" fmla="*/ 4693863 h 4707593"/>
                  <a:gd name="connsiteX90" fmla="*/ 1653011 w 5260975"/>
                  <a:gd name="connsiteY90" fmla="*/ 4696744 h 4707593"/>
                  <a:gd name="connsiteX91" fmla="*/ 1628431 w 5260975"/>
                  <a:gd name="connsiteY91" fmla="*/ 4701641 h 4707593"/>
                  <a:gd name="connsiteX92" fmla="*/ 1597995 w 5260975"/>
                  <a:gd name="connsiteY92" fmla="*/ 4703369 h 4707593"/>
                  <a:gd name="connsiteX93" fmla="*/ 1559396 w 5260975"/>
                  <a:gd name="connsiteY93" fmla="*/ 4707593 h 4707593"/>
                  <a:gd name="connsiteX94" fmla="*/ 1528480 w 5260975"/>
                  <a:gd name="connsiteY94" fmla="*/ 4702312 h 4707593"/>
                  <a:gd name="connsiteX95" fmla="*/ 1485272 w 5260975"/>
                  <a:gd name="connsiteY95" fmla="*/ 4694439 h 4707593"/>
                  <a:gd name="connsiteX96" fmla="*/ 1444562 w 5260975"/>
                  <a:gd name="connsiteY96" fmla="*/ 4686950 h 4707593"/>
                  <a:gd name="connsiteX97" fmla="*/ 1431696 w 5260975"/>
                  <a:gd name="connsiteY97" fmla="*/ 4695783 h 4707593"/>
                  <a:gd name="connsiteX98" fmla="*/ 1411821 w 5260975"/>
                  <a:gd name="connsiteY98" fmla="*/ 4703464 h 4707593"/>
                  <a:gd name="connsiteX99" fmla="*/ 1389738 w 5260975"/>
                  <a:gd name="connsiteY99" fmla="*/ 4694247 h 4707593"/>
                  <a:gd name="connsiteX100" fmla="*/ 1338081 w 5260975"/>
                  <a:gd name="connsiteY100" fmla="*/ 4675141 h 4707593"/>
                  <a:gd name="connsiteX101" fmla="*/ 1305436 w 5260975"/>
                  <a:gd name="connsiteY101" fmla="*/ 4674276 h 4707593"/>
                  <a:gd name="connsiteX102" fmla="*/ 1234481 w 5260975"/>
                  <a:gd name="connsiteY102" fmla="*/ 4666115 h 4707593"/>
                  <a:gd name="connsiteX103" fmla="*/ 1188106 w 5260975"/>
                  <a:gd name="connsiteY103" fmla="*/ 4654497 h 4707593"/>
                  <a:gd name="connsiteX104" fmla="*/ 1154790 w 5260975"/>
                  <a:gd name="connsiteY104" fmla="*/ 4641343 h 4707593"/>
                  <a:gd name="connsiteX105" fmla="*/ 1107069 w 5260975"/>
                  <a:gd name="connsiteY105" fmla="*/ 4624156 h 4707593"/>
                  <a:gd name="connsiteX106" fmla="*/ 1059158 w 5260975"/>
                  <a:gd name="connsiteY106" fmla="*/ 4615227 h 4707593"/>
                  <a:gd name="connsiteX107" fmla="*/ 1024496 w 5260975"/>
                  <a:gd name="connsiteY107" fmla="*/ 4603993 h 4707593"/>
                  <a:gd name="connsiteX108" fmla="*/ 982153 w 5260975"/>
                  <a:gd name="connsiteY108" fmla="*/ 4596311 h 4707593"/>
                  <a:gd name="connsiteX109" fmla="*/ 946628 w 5260975"/>
                  <a:gd name="connsiteY109" fmla="*/ 4596024 h 4707593"/>
                  <a:gd name="connsiteX110" fmla="*/ 890939 w 5260975"/>
                  <a:gd name="connsiteY110" fmla="*/ 4597368 h 4707593"/>
                  <a:gd name="connsiteX111" fmla="*/ 822769 w 5260975"/>
                  <a:gd name="connsiteY111" fmla="*/ 4574133 h 4707593"/>
                  <a:gd name="connsiteX112" fmla="*/ 795212 w 5260975"/>
                  <a:gd name="connsiteY112" fmla="*/ 4568947 h 4707593"/>
                  <a:gd name="connsiteX113" fmla="*/ 769288 w 5260975"/>
                  <a:gd name="connsiteY113" fmla="*/ 4566547 h 4707593"/>
                  <a:gd name="connsiteX114" fmla="*/ 714271 w 5260975"/>
                  <a:gd name="connsiteY114" fmla="*/ 4551089 h 4707593"/>
                  <a:gd name="connsiteX115" fmla="*/ 691900 w 5260975"/>
                  <a:gd name="connsiteY115" fmla="*/ 4545999 h 4707593"/>
                  <a:gd name="connsiteX116" fmla="*/ 660598 w 5260975"/>
                  <a:gd name="connsiteY116" fmla="*/ 4546096 h 4707593"/>
                  <a:gd name="connsiteX117" fmla="*/ 603662 w 5260975"/>
                  <a:gd name="connsiteY117" fmla="*/ 4538991 h 4707593"/>
                  <a:gd name="connsiteX118" fmla="*/ 546821 w 5260975"/>
                  <a:gd name="connsiteY118" fmla="*/ 4518251 h 4707593"/>
                  <a:gd name="connsiteX119" fmla="*/ 522721 w 5260975"/>
                  <a:gd name="connsiteY119" fmla="*/ 4520267 h 4707593"/>
                  <a:gd name="connsiteX120" fmla="*/ 514080 w 5260975"/>
                  <a:gd name="connsiteY120" fmla="*/ 4519788 h 4707593"/>
                  <a:gd name="connsiteX121" fmla="*/ 436404 w 5260975"/>
                  <a:gd name="connsiteY121" fmla="*/ 4508361 h 4707593"/>
                  <a:gd name="connsiteX122" fmla="*/ 428626 w 5260975"/>
                  <a:gd name="connsiteY122" fmla="*/ 4507114 h 4707593"/>
                  <a:gd name="connsiteX123" fmla="*/ 392141 w 5260975"/>
                  <a:gd name="connsiteY123" fmla="*/ 4496936 h 4707593"/>
                  <a:gd name="connsiteX124" fmla="*/ 300157 w 5260975"/>
                  <a:gd name="connsiteY124" fmla="*/ 4490599 h 4707593"/>
                  <a:gd name="connsiteX125" fmla="*/ 294493 w 5260975"/>
                  <a:gd name="connsiteY125" fmla="*/ 4489831 h 4707593"/>
                  <a:gd name="connsiteX126" fmla="*/ 263671 w 5260975"/>
                  <a:gd name="connsiteY126" fmla="*/ 4494919 h 4707593"/>
                  <a:gd name="connsiteX127" fmla="*/ 248406 w 5260975"/>
                  <a:gd name="connsiteY127" fmla="*/ 4502121 h 4707593"/>
                  <a:gd name="connsiteX128" fmla="*/ 224594 w 5260975"/>
                  <a:gd name="connsiteY128" fmla="*/ 4509610 h 4707593"/>
                  <a:gd name="connsiteX129" fmla="*/ 200398 w 5260975"/>
                  <a:gd name="connsiteY129" fmla="*/ 4512395 h 4707593"/>
                  <a:gd name="connsiteX130" fmla="*/ 159783 w 5260975"/>
                  <a:gd name="connsiteY130" fmla="*/ 4501064 h 4707593"/>
                  <a:gd name="connsiteX131" fmla="*/ 144997 w 5260975"/>
                  <a:gd name="connsiteY131" fmla="*/ 4499912 h 4707593"/>
                  <a:gd name="connsiteX132" fmla="*/ 112064 w 5260975"/>
                  <a:gd name="connsiteY132" fmla="*/ 4494440 h 4707593"/>
                  <a:gd name="connsiteX133" fmla="*/ 83259 w 5260975"/>
                  <a:gd name="connsiteY133" fmla="*/ 4494824 h 4707593"/>
                  <a:gd name="connsiteX134" fmla="*/ 60120 w 5260975"/>
                  <a:gd name="connsiteY134" fmla="*/ 4503561 h 4707593"/>
                  <a:gd name="connsiteX135" fmla="*/ 26514 w 5260975"/>
                  <a:gd name="connsiteY135" fmla="*/ 4505289 h 4707593"/>
                  <a:gd name="connsiteX136" fmla="*/ 4814 w 5260975"/>
                  <a:gd name="connsiteY136" fmla="*/ 4498952 h 4707593"/>
                  <a:gd name="connsiteX137" fmla="*/ 398 w 5260975"/>
                  <a:gd name="connsiteY137" fmla="*/ 4498089 h 4707593"/>
                  <a:gd name="connsiteX138" fmla="*/ 0 w 5260975"/>
                  <a:gd name="connsiteY138" fmla="*/ 4498087 h 4707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Lst>
                <a:rect l="l" t="t" r="r" b="b"/>
                <a:pathLst>
                  <a:path w="5260975" h="4707593">
                    <a:moveTo>
                      <a:pt x="0" y="0"/>
                    </a:moveTo>
                    <a:lnTo>
                      <a:pt x="5260975" y="0"/>
                    </a:lnTo>
                    <a:lnTo>
                      <a:pt x="5260975" y="3296937"/>
                    </a:lnTo>
                    <a:lnTo>
                      <a:pt x="5260975" y="3518571"/>
                    </a:lnTo>
                    <a:lnTo>
                      <a:pt x="5226503" y="3534000"/>
                    </a:lnTo>
                    <a:cubicBezTo>
                      <a:pt x="5219783" y="3536785"/>
                      <a:pt x="5212389" y="3538321"/>
                      <a:pt x="5206341" y="3542065"/>
                    </a:cubicBezTo>
                    <a:cubicBezTo>
                      <a:pt x="5178495" y="3559156"/>
                      <a:pt x="5151515" y="3577591"/>
                      <a:pt x="5123287" y="3594010"/>
                    </a:cubicBezTo>
                    <a:cubicBezTo>
                      <a:pt x="5094195" y="3611004"/>
                      <a:pt x="5068175" y="3631071"/>
                      <a:pt x="5048107" y="3658244"/>
                    </a:cubicBezTo>
                    <a:cubicBezTo>
                      <a:pt x="5029480" y="3683496"/>
                      <a:pt x="5011429" y="3709131"/>
                      <a:pt x="4992899" y="3734479"/>
                    </a:cubicBezTo>
                    <a:cubicBezTo>
                      <a:pt x="4988194" y="3740912"/>
                      <a:pt x="4983873" y="3748498"/>
                      <a:pt x="4977440" y="3752627"/>
                    </a:cubicBezTo>
                    <a:cubicBezTo>
                      <a:pt x="4964094" y="3761268"/>
                      <a:pt x="4949499" y="3768277"/>
                      <a:pt x="4935193" y="3775382"/>
                    </a:cubicBezTo>
                    <a:cubicBezTo>
                      <a:pt x="4922903" y="3781431"/>
                      <a:pt x="4909845" y="3785943"/>
                      <a:pt x="4897844" y="3792472"/>
                    </a:cubicBezTo>
                    <a:cubicBezTo>
                      <a:pt x="4888243" y="3797658"/>
                      <a:pt x="4879697" y="3804859"/>
                      <a:pt x="4870767" y="3811388"/>
                    </a:cubicBezTo>
                    <a:cubicBezTo>
                      <a:pt x="4862990" y="3817052"/>
                      <a:pt x="4854445" y="3821949"/>
                      <a:pt x="4847916" y="3828767"/>
                    </a:cubicBezTo>
                    <a:cubicBezTo>
                      <a:pt x="4831977" y="3845281"/>
                      <a:pt x="4815942" y="3861508"/>
                      <a:pt x="4796163" y="3873702"/>
                    </a:cubicBezTo>
                    <a:cubicBezTo>
                      <a:pt x="4776672" y="3885799"/>
                      <a:pt x="4758237" y="3899338"/>
                      <a:pt x="4738843" y="3911628"/>
                    </a:cubicBezTo>
                    <a:cubicBezTo>
                      <a:pt x="4719831" y="3923630"/>
                      <a:pt x="4702645" y="3936783"/>
                      <a:pt x="4692755" y="3958099"/>
                    </a:cubicBezTo>
                    <a:cubicBezTo>
                      <a:pt x="4688339" y="3967508"/>
                      <a:pt x="4682097" y="3977782"/>
                      <a:pt x="4673744" y="3983255"/>
                    </a:cubicBezTo>
                    <a:cubicBezTo>
                      <a:pt x="4661838" y="3991032"/>
                      <a:pt x="4646764" y="3993817"/>
                      <a:pt x="4633801" y="4000442"/>
                    </a:cubicBezTo>
                    <a:cubicBezTo>
                      <a:pt x="4618535" y="4008219"/>
                      <a:pt x="4600869" y="4014940"/>
                      <a:pt x="4590499" y="4027326"/>
                    </a:cubicBezTo>
                    <a:cubicBezTo>
                      <a:pt x="4581281" y="4038368"/>
                      <a:pt x="4571968" y="4047009"/>
                      <a:pt x="4559773" y="4054018"/>
                    </a:cubicBezTo>
                    <a:cubicBezTo>
                      <a:pt x="4551229" y="4058915"/>
                      <a:pt x="4544892" y="4067844"/>
                      <a:pt x="4536059" y="4071877"/>
                    </a:cubicBezTo>
                    <a:cubicBezTo>
                      <a:pt x="4524441" y="4077254"/>
                      <a:pt x="4512727" y="4081479"/>
                      <a:pt x="4502549" y="4089832"/>
                    </a:cubicBezTo>
                    <a:cubicBezTo>
                      <a:pt x="4491987" y="4098473"/>
                      <a:pt x="4479986" y="4105290"/>
                      <a:pt x="4468944" y="4113356"/>
                    </a:cubicBezTo>
                    <a:cubicBezTo>
                      <a:pt x="4463087" y="4117676"/>
                      <a:pt x="4458286" y="4123341"/>
                      <a:pt x="4452622" y="4127854"/>
                    </a:cubicBezTo>
                    <a:cubicBezTo>
                      <a:pt x="4442252" y="4136111"/>
                      <a:pt x="4431690" y="4144176"/>
                      <a:pt x="4421032" y="4151953"/>
                    </a:cubicBezTo>
                    <a:cubicBezTo>
                      <a:pt x="4410375" y="4159731"/>
                      <a:pt x="4400197" y="4168756"/>
                      <a:pt x="4388483" y="4174421"/>
                    </a:cubicBezTo>
                    <a:cubicBezTo>
                      <a:pt x="4368513" y="4184023"/>
                      <a:pt x="4346717" y="4189784"/>
                      <a:pt x="4327321" y="4200153"/>
                    </a:cubicBezTo>
                    <a:cubicBezTo>
                      <a:pt x="4307639" y="4210714"/>
                      <a:pt x="4289107" y="4223965"/>
                      <a:pt x="4271633" y="4237983"/>
                    </a:cubicBezTo>
                    <a:cubicBezTo>
                      <a:pt x="4257807" y="4249025"/>
                      <a:pt x="4244845" y="4259971"/>
                      <a:pt x="4227465" y="4265635"/>
                    </a:cubicBezTo>
                    <a:cubicBezTo>
                      <a:pt x="4217768" y="4268804"/>
                      <a:pt x="4207591" y="4275717"/>
                      <a:pt x="4201733" y="4283783"/>
                    </a:cubicBezTo>
                    <a:cubicBezTo>
                      <a:pt x="4189059" y="4301353"/>
                      <a:pt x="4172833" y="4313739"/>
                      <a:pt x="4154494" y="4324301"/>
                    </a:cubicBezTo>
                    <a:cubicBezTo>
                      <a:pt x="4130010" y="4338511"/>
                      <a:pt x="4105814" y="4353009"/>
                      <a:pt x="4081234" y="4366931"/>
                    </a:cubicBezTo>
                    <a:cubicBezTo>
                      <a:pt x="4066737" y="4375189"/>
                      <a:pt x="4052335" y="4383926"/>
                      <a:pt x="4036971" y="4389975"/>
                    </a:cubicBezTo>
                    <a:cubicBezTo>
                      <a:pt x="4005575" y="4402457"/>
                      <a:pt x="3973410" y="4413114"/>
                      <a:pt x="3941725" y="4424733"/>
                    </a:cubicBezTo>
                    <a:cubicBezTo>
                      <a:pt x="3931355" y="4428477"/>
                      <a:pt x="3921561" y="4433854"/>
                      <a:pt x="3910999" y="4437119"/>
                    </a:cubicBezTo>
                    <a:cubicBezTo>
                      <a:pt x="3899573" y="4440671"/>
                      <a:pt x="3887285" y="4441727"/>
                      <a:pt x="3875859" y="4445280"/>
                    </a:cubicBezTo>
                    <a:cubicBezTo>
                      <a:pt x="3856847" y="4451136"/>
                      <a:pt x="3838412" y="4458626"/>
                      <a:pt x="3819401" y="4464579"/>
                    </a:cubicBezTo>
                    <a:cubicBezTo>
                      <a:pt x="3782723" y="4476005"/>
                      <a:pt x="3745949" y="4486951"/>
                      <a:pt x="3709176" y="4497800"/>
                    </a:cubicBezTo>
                    <a:cubicBezTo>
                      <a:pt x="3701303" y="4500105"/>
                      <a:pt x="3692757" y="4500393"/>
                      <a:pt x="3684981" y="4502889"/>
                    </a:cubicBezTo>
                    <a:cubicBezTo>
                      <a:pt x="3664337" y="4509610"/>
                      <a:pt x="3643789" y="4516907"/>
                      <a:pt x="3623338" y="4524300"/>
                    </a:cubicBezTo>
                    <a:cubicBezTo>
                      <a:pt x="3610953" y="4528813"/>
                      <a:pt x="3598854" y="4534382"/>
                      <a:pt x="3586373" y="4538702"/>
                    </a:cubicBezTo>
                    <a:cubicBezTo>
                      <a:pt x="3576387" y="4542159"/>
                      <a:pt x="3566113" y="4544847"/>
                      <a:pt x="3555743" y="4546960"/>
                    </a:cubicBezTo>
                    <a:cubicBezTo>
                      <a:pt x="3546814" y="4548785"/>
                      <a:pt x="3537501" y="4548592"/>
                      <a:pt x="3528667" y="4550801"/>
                    </a:cubicBezTo>
                    <a:cubicBezTo>
                      <a:pt x="3504759" y="4556753"/>
                      <a:pt x="3481140" y="4563475"/>
                      <a:pt x="3457424" y="4569811"/>
                    </a:cubicBezTo>
                    <a:cubicBezTo>
                      <a:pt x="3447919" y="4572308"/>
                      <a:pt x="3438221" y="4574133"/>
                      <a:pt x="3429003" y="4577301"/>
                    </a:cubicBezTo>
                    <a:cubicBezTo>
                      <a:pt x="3404327" y="4585654"/>
                      <a:pt x="3380036" y="4595159"/>
                      <a:pt x="3355264" y="4603033"/>
                    </a:cubicBezTo>
                    <a:cubicBezTo>
                      <a:pt x="3334717" y="4609562"/>
                      <a:pt x="3313593" y="4614266"/>
                      <a:pt x="3292757" y="4620027"/>
                    </a:cubicBezTo>
                    <a:cubicBezTo>
                      <a:pt x="3283924" y="4622524"/>
                      <a:pt x="3275475" y="4626077"/>
                      <a:pt x="3266643" y="4628188"/>
                    </a:cubicBezTo>
                    <a:cubicBezTo>
                      <a:pt x="3246863" y="4632990"/>
                      <a:pt x="3226796" y="4637022"/>
                      <a:pt x="3206921" y="4641823"/>
                    </a:cubicBezTo>
                    <a:cubicBezTo>
                      <a:pt x="3195590" y="4644607"/>
                      <a:pt x="3184645" y="4649600"/>
                      <a:pt x="3173123" y="4651425"/>
                    </a:cubicBezTo>
                    <a:cubicBezTo>
                      <a:pt x="3145759" y="4655745"/>
                      <a:pt x="3118203" y="4658817"/>
                      <a:pt x="3090646" y="4662274"/>
                    </a:cubicBezTo>
                    <a:cubicBezTo>
                      <a:pt x="3062227" y="4665826"/>
                      <a:pt x="3033902" y="4669571"/>
                      <a:pt x="3005480" y="4672739"/>
                    </a:cubicBezTo>
                    <a:cubicBezTo>
                      <a:pt x="2989926" y="4674372"/>
                      <a:pt x="2974275" y="4674660"/>
                      <a:pt x="2958721" y="4676196"/>
                    </a:cubicBezTo>
                    <a:cubicBezTo>
                      <a:pt x="2945087" y="4677541"/>
                      <a:pt x="2931549" y="4680037"/>
                      <a:pt x="2917915" y="4681670"/>
                    </a:cubicBezTo>
                    <a:cubicBezTo>
                      <a:pt x="2906105" y="4683013"/>
                      <a:pt x="2894199" y="4683781"/>
                      <a:pt x="2882389" y="4685126"/>
                    </a:cubicBezTo>
                    <a:cubicBezTo>
                      <a:pt x="2863475" y="4687334"/>
                      <a:pt x="2844655" y="4689831"/>
                      <a:pt x="2825837" y="4692135"/>
                    </a:cubicBezTo>
                    <a:cubicBezTo>
                      <a:pt x="2817964" y="4692999"/>
                      <a:pt x="2809706" y="4695399"/>
                      <a:pt x="2802313" y="4693960"/>
                    </a:cubicBezTo>
                    <a:cubicBezTo>
                      <a:pt x="2783686" y="4690310"/>
                      <a:pt x="2765347" y="4691367"/>
                      <a:pt x="2746816" y="4693863"/>
                    </a:cubicBezTo>
                    <a:cubicBezTo>
                      <a:pt x="2740479" y="4694728"/>
                      <a:pt x="2733662" y="4694535"/>
                      <a:pt x="2727517" y="4692903"/>
                    </a:cubicBezTo>
                    <a:cubicBezTo>
                      <a:pt x="2714939" y="4689638"/>
                      <a:pt x="2702745" y="4685029"/>
                      <a:pt x="2690359" y="4680997"/>
                    </a:cubicBezTo>
                    <a:cubicBezTo>
                      <a:pt x="2689014" y="4680517"/>
                      <a:pt x="2687382" y="4680421"/>
                      <a:pt x="2685943" y="4680133"/>
                    </a:cubicBezTo>
                    <a:cubicBezTo>
                      <a:pt x="2677781" y="4678500"/>
                      <a:pt x="2669717" y="4676868"/>
                      <a:pt x="2661554" y="4675428"/>
                    </a:cubicBezTo>
                    <a:cubicBezTo>
                      <a:pt x="2657138" y="4674660"/>
                      <a:pt x="2652625" y="4674564"/>
                      <a:pt x="2648208" y="4673892"/>
                    </a:cubicBezTo>
                    <a:cubicBezTo>
                      <a:pt x="2631118" y="4671203"/>
                      <a:pt x="2612299" y="4675716"/>
                      <a:pt x="2597512" y="4664099"/>
                    </a:cubicBezTo>
                    <a:cubicBezTo>
                      <a:pt x="2587911" y="4656609"/>
                      <a:pt x="2578597" y="4658338"/>
                      <a:pt x="2568324" y="4659490"/>
                    </a:cubicBezTo>
                    <a:cubicBezTo>
                      <a:pt x="2560547" y="4660354"/>
                      <a:pt x="2552577" y="4660065"/>
                      <a:pt x="2544704" y="4660162"/>
                    </a:cubicBezTo>
                    <a:cubicBezTo>
                      <a:pt x="2530878" y="4660449"/>
                      <a:pt x="2517052" y="4660546"/>
                      <a:pt x="2503225" y="4661026"/>
                    </a:cubicBezTo>
                    <a:cubicBezTo>
                      <a:pt x="2498808" y="4661218"/>
                      <a:pt x="2494297" y="4663619"/>
                      <a:pt x="2489975" y="4663235"/>
                    </a:cubicBezTo>
                    <a:cubicBezTo>
                      <a:pt x="2470004" y="4661410"/>
                      <a:pt x="2450033" y="4658529"/>
                      <a:pt x="2430061" y="4656897"/>
                    </a:cubicBezTo>
                    <a:cubicBezTo>
                      <a:pt x="2418732" y="4655938"/>
                      <a:pt x="2407114" y="4657761"/>
                      <a:pt x="2395880" y="4656417"/>
                    </a:cubicBezTo>
                    <a:cubicBezTo>
                      <a:pt x="2382919" y="4654881"/>
                      <a:pt x="2370245" y="4650945"/>
                      <a:pt x="2357378" y="4648544"/>
                    </a:cubicBezTo>
                    <a:cubicBezTo>
                      <a:pt x="2353826" y="4647872"/>
                      <a:pt x="2349889" y="4648736"/>
                      <a:pt x="2346145" y="4648928"/>
                    </a:cubicBezTo>
                    <a:cubicBezTo>
                      <a:pt x="2341920" y="4649120"/>
                      <a:pt x="2337791" y="4649504"/>
                      <a:pt x="2333567" y="4649600"/>
                    </a:cubicBezTo>
                    <a:cubicBezTo>
                      <a:pt x="2320700" y="4649793"/>
                      <a:pt x="2307835" y="4649504"/>
                      <a:pt x="2294968" y="4650177"/>
                    </a:cubicBezTo>
                    <a:cubicBezTo>
                      <a:pt x="2287095" y="4650561"/>
                      <a:pt x="2278839" y="4654497"/>
                      <a:pt x="2271540" y="4653057"/>
                    </a:cubicBezTo>
                    <a:cubicBezTo>
                      <a:pt x="2256659" y="4650272"/>
                      <a:pt x="2241776" y="4656513"/>
                      <a:pt x="2226895" y="4651329"/>
                    </a:cubicBezTo>
                    <a:cubicBezTo>
                      <a:pt x="2222285" y="4649793"/>
                      <a:pt x="2215948" y="4653633"/>
                      <a:pt x="2210379" y="4653825"/>
                    </a:cubicBezTo>
                    <a:cubicBezTo>
                      <a:pt x="2196457" y="4654305"/>
                      <a:pt x="2182535" y="4654209"/>
                      <a:pt x="2168613" y="4654113"/>
                    </a:cubicBezTo>
                    <a:cubicBezTo>
                      <a:pt x="2156131" y="4654017"/>
                      <a:pt x="2143168" y="4655361"/>
                      <a:pt x="2131167" y="4652673"/>
                    </a:cubicBezTo>
                    <a:cubicBezTo>
                      <a:pt x="2118588" y="4649793"/>
                      <a:pt x="2107259" y="4650177"/>
                      <a:pt x="2095065" y="4653441"/>
                    </a:cubicBezTo>
                    <a:cubicBezTo>
                      <a:pt x="2086711" y="4655649"/>
                      <a:pt x="2077878" y="4655938"/>
                      <a:pt x="2069237" y="4656609"/>
                    </a:cubicBezTo>
                    <a:cubicBezTo>
                      <a:pt x="2059924" y="4657377"/>
                      <a:pt x="2049650" y="4655361"/>
                      <a:pt x="2041201" y="4658529"/>
                    </a:cubicBezTo>
                    <a:cubicBezTo>
                      <a:pt x="2016044" y="4667939"/>
                      <a:pt x="1990216" y="4669955"/>
                      <a:pt x="1963909" y="4669955"/>
                    </a:cubicBezTo>
                    <a:cubicBezTo>
                      <a:pt x="1959107" y="4669955"/>
                      <a:pt x="1954210" y="4668612"/>
                      <a:pt x="1949603" y="4667171"/>
                    </a:cubicBezTo>
                    <a:cubicBezTo>
                      <a:pt x="1922717" y="4658529"/>
                      <a:pt x="1895737" y="4659297"/>
                      <a:pt x="1868373" y="4664578"/>
                    </a:cubicBezTo>
                    <a:cubicBezTo>
                      <a:pt x="1862708" y="4665731"/>
                      <a:pt x="1856372" y="4665923"/>
                      <a:pt x="1850707" y="4664771"/>
                    </a:cubicBezTo>
                    <a:cubicBezTo>
                      <a:pt x="1834768" y="4661410"/>
                      <a:pt x="1819309" y="4655841"/>
                      <a:pt x="1803275" y="4653441"/>
                    </a:cubicBezTo>
                    <a:cubicBezTo>
                      <a:pt x="1776775" y="4649504"/>
                      <a:pt x="1753828" y="4662754"/>
                      <a:pt x="1730112" y="4671396"/>
                    </a:cubicBezTo>
                    <a:cubicBezTo>
                      <a:pt x="1707548" y="4679557"/>
                      <a:pt x="1688345" y="4697992"/>
                      <a:pt x="1661652" y="4693863"/>
                    </a:cubicBezTo>
                    <a:cubicBezTo>
                      <a:pt x="1658965" y="4693479"/>
                      <a:pt x="1655988" y="4696071"/>
                      <a:pt x="1653011" y="4696744"/>
                    </a:cubicBezTo>
                    <a:cubicBezTo>
                      <a:pt x="1644850" y="4698568"/>
                      <a:pt x="1636689" y="4700776"/>
                      <a:pt x="1628431" y="4701641"/>
                    </a:cubicBezTo>
                    <a:cubicBezTo>
                      <a:pt x="1618350" y="4702793"/>
                      <a:pt x="1608076" y="4702409"/>
                      <a:pt x="1597995" y="4703369"/>
                    </a:cubicBezTo>
                    <a:cubicBezTo>
                      <a:pt x="1585032" y="4704521"/>
                      <a:pt x="1572263" y="4707593"/>
                      <a:pt x="1559396" y="4707593"/>
                    </a:cubicBezTo>
                    <a:cubicBezTo>
                      <a:pt x="1549026" y="4707593"/>
                      <a:pt x="1538753" y="4704041"/>
                      <a:pt x="1528480" y="4702312"/>
                    </a:cubicBezTo>
                    <a:cubicBezTo>
                      <a:pt x="1513981" y="4699912"/>
                      <a:pt x="1498042" y="4700584"/>
                      <a:pt x="1485272" y="4694439"/>
                    </a:cubicBezTo>
                    <a:cubicBezTo>
                      <a:pt x="1471639" y="4687910"/>
                      <a:pt x="1458676" y="4684934"/>
                      <a:pt x="1444562" y="4686950"/>
                    </a:cubicBezTo>
                    <a:cubicBezTo>
                      <a:pt x="1439857" y="4687622"/>
                      <a:pt x="1433808" y="4691655"/>
                      <a:pt x="1431696" y="4695783"/>
                    </a:cubicBezTo>
                    <a:cubicBezTo>
                      <a:pt x="1426991" y="4705001"/>
                      <a:pt x="1420559" y="4706634"/>
                      <a:pt x="1411821" y="4703464"/>
                    </a:cubicBezTo>
                    <a:cubicBezTo>
                      <a:pt x="1404236" y="4700776"/>
                      <a:pt x="1394922" y="4699432"/>
                      <a:pt x="1389738" y="4694247"/>
                    </a:cubicBezTo>
                    <a:cubicBezTo>
                      <a:pt x="1375047" y="4679557"/>
                      <a:pt x="1356324" y="4679077"/>
                      <a:pt x="1338081" y="4675141"/>
                    </a:cubicBezTo>
                    <a:cubicBezTo>
                      <a:pt x="1326945" y="4672739"/>
                      <a:pt x="1316574" y="4672644"/>
                      <a:pt x="1305436" y="4674276"/>
                    </a:cubicBezTo>
                    <a:cubicBezTo>
                      <a:pt x="1281241" y="4677925"/>
                      <a:pt x="1257717" y="4672739"/>
                      <a:pt x="1234481" y="4666115"/>
                    </a:cubicBezTo>
                    <a:cubicBezTo>
                      <a:pt x="1219118" y="4661698"/>
                      <a:pt x="1203372" y="4659010"/>
                      <a:pt x="1188106" y="4654497"/>
                    </a:cubicBezTo>
                    <a:cubicBezTo>
                      <a:pt x="1176680" y="4651041"/>
                      <a:pt x="1165255" y="4646912"/>
                      <a:pt x="1154790" y="4641343"/>
                    </a:cubicBezTo>
                    <a:cubicBezTo>
                      <a:pt x="1139618" y="4633181"/>
                      <a:pt x="1126369" y="4620891"/>
                      <a:pt x="1107069" y="4624156"/>
                    </a:cubicBezTo>
                    <a:cubicBezTo>
                      <a:pt x="1090074" y="4627036"/>
                      <a:pt x="1074713" y="4620988"/>
                      <a:pt x="1059158" y="4615227"/>
                    </a:cubicBezTo>
                    <a:cubicBezTo>
                      <a:pt x="1047732" y="4611002"/>
                      <a:pt x="1036308" y="4606681"/>
                      <a:pt x="1024496" y="4603993"/>
                    </a:cubicBezTo>
                    <a:cubicBezTo>
                      <a:pt x="1010478" y="4600824"/>
                      <a:pt x="994635" y="4602169"/>
                      <a:pt x="982153" y="4596311"/>
                    </a:cubicBezTo>
                    <a:cubicBezTo>
                      <a:pt x="969095" y="4590166"/>
                      <a:pt x="958246" y="4594295"/>
                      <a:pt x="946628" y="4596024"/>
                    </a:cubicBezTo>
                    <a:cubicBezTo>
                      <a:pt x="928097" y="4598712"/>
                      <a:pt x="909661" y="4603705"/>
                      <a:pt x="890939" y="4597368"/>
                    </a:cubicBezTo>
                    <a:cubicBezTo>
                      <a:pt x="868184" y="4589687"/>
                      <a:pt x="845620" y="4581430"/>
                      <a:pt x="822769" y="4574133"/>
                    </a:cubicBezTo>
                    <a:cubicBezTo>
                      <a:pt x="813934" y="4571347"/>
                      <a:pt x="804431" y="4570195"/>
                      <a:pt x="795212" y="4568947"/>
                    </a:cubicBezTo>
                    <a:cubicBezTo>
                      <a:pt x="786476" y="4567891"/>
                      <a:pt x="776010" y="4570579"/>
                      <a:pt x="769288" y="4566547"/>
                    </a:cubicBezTo>
                    <a:cubicBezTo>
                      <a:pt x="752005" y="4556178"/>
                      <a:pt x="734243" y="4551089"/>
                      <a:pt x="714271" y="4551089"/>
                    </a:cubicBezTo>
                    <a:cubicBezTo>
                      <a:pt x="706781" y="4551089"/>
                      <a:pt x="699484" y="4546768"/>
                      <a:pt x="691900" y="4545999"/>
                    </a:cubicBezTo>
                    <a:cubicBezTo>
                      <a:pt x="681529" y="4545040"/>
                      <a:pt x="669623" y="4542447"/>
                      <a:pt x="660598" y="4546096"/>
                    </a:cubicBezTo>
                    <a:cubicBezTo>
                      <a:pt x="639379" y="4554737"/>
                      <a:pt x="622193" y="4547536"/>
                      <a:pt x="603662" y="4538991"/>
                    </a:cubicBezTo>
                    <a:cubicBezTo>
                      <a:pt x="585418" y="4530541"/>
                      <a:pt x="566215" y="4523821"/>
                      <a:pt x="546821" y="4518251"/>
                    </a:cubicBezTo>
                    <a:cubicBezTo>
                      <a:pt x="539524" y="4516235"/>
                      <a:pt x="530787" y="4519596"/>
                      <a:pt x="522721" y="4520267"/>
                    </a:cubicBezTo>
                    <a:cubicBezTo>
                      <a:pt x="519840" y="4520460"/>
                      <a:pt x="516671" y="4520748"/>
                      <a:pt x="514080" y="4519788"/>
                    </a:cubicBezTo>
                    <a:cubicBezTo>
                      <a:pt x="489020" y="4510570"/>
                      <a:pt x="463575" y="4503561"/>
                      <a:pt x="436404" y="4508361"/>
                    </a:cubicBezTo>
                    <a:cubicBezTo>
                      <a:pt x="433908" y="4508842"/>
                      <a:pt x="431123" y="4507786"/>
                      <a:pt x="428626" y="4507114"/>
                    </a:cubicBezTo>
                    <a:cubicBezTo>
                      <a:pt x="416432" y="4503657"/>
                      <a:pt x="404526" y="4498184"/>
                      <a:pt x="392141" y="4496936"/>
                    </a:cubicBezTo>
                    <a:cubicBezTo>
                      <a:pt x="361608" y="4493864"/>
                      <a:pt x="330884" y="4492615"/>
                      <a:pt x="300157" y="4490599"/>
                    </a:cubicBezTo>
                    <a:cubicBezTo>
                      <a:pt x="298237" y="4490503"/>
                      <a:pt x="296221" y="4490503"/>
                      <a:pt x="294493" y="4489831"/>
                    </a:cubicBezTo>
                    <a:cubicBezTo>
                      <a:pt x="283163" y="4485702"/>
                      <a:pt x="273274" y="4487047"/>
                      <a:pt x="263671" y="4494919"/>
                    </a:cubicBezTo>
                    <a:cubicBezTo>
                      <a:pt x="259447" y="4498376"/>
                      <a:pt x="253686" y="4500200"/>
                      <a:pt x="248406" y="4502121"/>
                    </a:cubicBezTo>
                    <a:cubicBezTo>
                      <a:pt x="240628" y="4505002"/>
                      <a:pt x="232659" y="4507786"/>
                      <a:pt x="224594" y="4509610"/>
                    </a:cubicBezTo>
                    <a:cubicBezTo>
                      <a:pt x="216624" y="4511338"/>
                      <a:pt x="208079" y="4513738"/>
                      <a:pt x="200398" y="4512395"/>
                    </a:cubicBezTo>
                    <a:cubicBezTo>
                      <a:pt x="186572" y="4509994"/>
                      <a:pt x="173417" y="4504618"/>
                      <a:pt x="159783" y="4501064"/>
                    </a:cubicBezTo>
                    <a:cubicBezTo>
                      <a:pt x="155079" y="4499816"/>
                      <a:pt x="149893" y="4500009"/>
                      <a:pt x="144997" y="4499912"/>
                    </a:cubicBezTo>
                    <a:cubicBezTo>
                      <a:pt x="133763" y="4499625"/>
                      <a:pt x="122241" y="4502409"/>
                      <a:pt x="112064" y="4494440"/>
                    </a:cubicBezTo>
                    <a:cubicBezTo>
                      <a:pt x="102655" y="4486951"/>
                      <a:pt x="93148" y="4489158"/>
                      <a:pt x="83259" y="4494824"/>
                    </a:cubicBezTo>
                    <a:cubicBezTo>
                      <a:pt x="76154" y="4498857"/>
                      <a:pt x="68090" y="4502025"/>
                      <a:pt x="60120" y="4503561"/>
                    </a:cubicBezTo>
                    <a:cubicBezTo>
                      <a:pt x="49174" y="4505673"/>
                      <a:pt x="38324" y="4506538"/>
                      <a:pt x="26514" y="4505289"/>
                    </a:cubicBezTo>
                    <a:cubicBezTo>
                      <a:pt x="18161" y="4504425"/>
                      <a:pt x="11343" y="4504041"/>
                      <a:pt x="4814" y="4498952"/>
                    </a:cubicBezTo>
                    <a:cubicBezTo>
                      <a:pt x="3759" y="4498184"/>
                      <a:pt x="1839" y="4497992"/>
                      <a:pt x="398" y="4498089"/>
                    </a:cubicBezTo>
                    <a:lnTo>
                      <a:pt x="0" y="4498087"/>
                    </a:lnTo>
                    <a:close/>
                  </a:path>
                </a:pathLst>
              </a:cu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9" name="Freeform: Shape 78">
                <a:extLst>
                  <a:ext uri="{FF2B5EF4-FFF2-40B4-BE49-F238E27FC236}">
                    <a16:creationId xmlns:a16="http://schemas.microsoft.com/office/drawing/2014/main" id="{C9C14E68-C469-4A71-AF08-169DB545FC6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96001" y="841376"/>
                <a:ext cx="5260975" cy="4707593"/>
              </a:xfrm>
              <a:custGeom>
                <a:avLst/>
                <a:gdLst>
                  <a:gd name="connsiteX0" fmla="*/ 0 w 5260975"/>
                  <a:gd name="connsiteY0" fmla="*/ 0 h 4707593"/>
                  <a:gd name="connsiteX1" fmla="*/ 5260975 w 5260975"/>
                  <a:gd name="connsiteY1" fmla="*/ 0 h 4707593"/>
                  <a:gd name="connsiteX2" fmla="*/ 5260975 w 5260975"/>
                  <a:gd name="connsiteY2" fmla="*/ 3296937 h 4707593"/>
                  <a:gd name="connsiteX3" fmla="*/ 5260975 w 5260975"/>
                  <a:gd name="connsiteY3" fmla="*/ 3518571 h 4707593"/>
                  <a:gd name="connsiteX4" fmla="*/ 5226503 w 5260975"/>
                  <a:gd name="connsiteY4" fmla="*/ 3534000 h 4707593"/>
                  <a:gd name="connsiteX5" fmla="*/ 5206341 w 5260975"/>
                  <a:gd name="connsiteY5" fmla="*/ 3542065 h 4707593"/>
                  <a:gd name="connsiteX6" fmla="*/ 5123287 w 5260975"/>
                  <a:gd name="connsiteY6" fmla="*/ 3594010 h 4707593"/>
                  <a:gd name="connsiteX7" fmla="*/ 5048107 w 5260975"/>
                  <a:gd name="connsiteY7" fmla="*/ 3658244 h 4707593"/>
                  <a:gd name="connsiteX8" fmla="*/ 4992899 w 5260975"/>
                  <a:gd name="connsiteY8" fmla="*/ 3734479 h 4707593"/>
                  <a:gd name="connsiteX9" fmla="*/ 4977440 w 5260975"/>
                  <a:gd name="connsiteY9" fmla="*/ 3752627 h 4707593"/>
                  <a:gd name="connsiteX10" fmla="*/ 4935193 w 5260975"/>
                  <a:gd name="connsiteY10" fmla="*/ 3775382 h 4707593"/>
                  <a:gd name="connsiteX11" fmla="*/ 4897844 w 5260975"/>
                  <a:gd name="connsiteY11" fmla="*/ 3792472 h 4707593"/>
                  <a:gd name="connsiteX12" fmla="*/ 4870767 w 5260975"/>
                  <a:gd name="connsiteY12" fmla="*/ 3811388 h 4707593"/>
                  <a:gd name="connsiteX13" fmla="*/ 4847916 w 5260975"/>
                  <a:gd name="connsiteY13" fmla="*/ 3828767 h 4707593"/>
                  <a:gd name="connsiteX14" fmla="*/ 4796163 w 5260975"/>
                  <a:gd name="connsiteY14" fmla="*/ 3873702 h 4707593"/>
                  <a:gd name="connsiteX15" fmla="*/ 4738843 w 5260975"/>
                  <a:gd name="connsiteY15" fmla="*/ 3911628 h 4707593"/>
                  <a:gd name="connsiteX16" fmla="*/ 4692755 w 5260975"/>
                  <a:gd name="connsiteY16" fmla="*/ 3958099 h 4707593"/>
                  <a:gd name="connsiteX17" fmla="*/ 4673744 w 5260975"/>
                  <a:gd name="connsiteY17" fmla="*/ 3983255 h 4707593"/>
                  <a:gd name="connsiteX18" fmla="*/ 4633801 w 5260975"/>
                  <a:gd name="connsiteY18" fmla="*/ 4000442 h 4707593"/>
                  <a:gd name="connsiteX19" fmla="*/ 4590499 w 5260975"/>
                  <a:gd name="connsiteY19" fmla="*/ 4027326 h 4707593"/>
                  <a:gd name="connsiteX20" fmla="*/ 4559773 w 5260975"/>
                  <a:gd name="connsiteY20" fmla="*/ 4054018 h 4707593"/>
                  <a:gd name="connsiteX21" fmla="*/ 4536059 w 5260975"/>
                  <a:gd name="connsiteY21" fmla="*/ 4071877 h 4707593"/>
                  <a:gd name="connsiteX22" fmla="*/ 4502549 w 5260975"/>
                  <a:gd name="connsiteY22" fmla="*/ 4089832 h 4707593"/>
                  <a:gd name="connsiteX23" fmla="*/ 4468944 w 5260975"/>
                  <a:gd name="connsiteY23" fmla="*/ 4113356 h 4707593"/>
                  <a:gd name="connsiteX24" fmla="*/ 4452622 w 5260975"/>
                  <a:gd name="connsiteY24" fmla="*/ 4127854 h 4707593"/>
                  <a:gd name="connsiteX25" fmla="*/ 4421032 w 5260975"/>
                  <a:gd name="connsiteY25" fmla="*/ 4151953 h 4707593"/>
                  <a:gd name="connsiteX26" fmla="*/ 4388483 w 5260975"/>
                  <a:gd name="connsiteY26" fmla="*/ 4174421 h 4707593"/>
                  <a:gd name="connsiteX27" fmla="*/ 4327321 w 5260975"/>
                  <a:gd name="connsiteY27" fmla="*/ 4200153 h 4707593"/>
                  <a:gd name="connsiteX28" fmla="*/ 4271633 w 5260975"/>
                  <a:gd name="connsiteY28" fmla="*/ 4237983 h 4707593"/>
                  <a:gd name="connsiteX29" fmla="*/ 4227465 w 5260975"/>
                  <a:gd name="connsiteY29" fmla="*/ 4265635 h 4707593"/>
                  <a:gd name="connsiteX30" fmla="*/ 4201733 w 5260975"/>
                  <a:gd name="connsiteY30" fmla="*/ 4283783 h 4707593"/>
                  <a:gd name="connsiteX31" fmla="*/ 4154494 w 5260975"/>
                  <a:gd name="connsiteY31" fmla="*/ 4324301 h 4707593"/>
                  <a:gd name="connsiteX32" fmla="*/ 4081234 w 5260975"/>
                  <a:gd name="connsiteY32" fmla="*/ 4366931 h 4707593"/>
                  <a:gd name="connsiteX33" fmla="*/ 4036971 w 5260975"/>
                  <a:gd name="connsiteY33" fmla="*/ 4389975 h 4707593"/>
                  <a:gd name="connsiteX34" fmla="*/ 3941725 w 5260975"/>
                  <a:gd name="connsiteY34" fmla="*/ 4424733 h 4707593"/>
                  <a:gd name="connsiteX35" fmla="*/ 3910999 w 5260975"/>
                  <a:gd name="connsiteY35" fmla="*/ 4437119 h 4707593"/>
                  <a:gd name="connsiteX36" fmla="*/ 3875859 w 5260975"/>
                  <a:gd name="connsiteY36" fmla="*/ 4445280 h 4707593"/>
                  <a:gd name="connsiteX37" fmla="*/ 3819401 w 5260975"/>
                  <a:gd name="connsiteY37" fmla="*/ 4464579 h 4707593"/>
                  <a:gd name="connsiteX38" fmla="*/ 3709176 w 5260975"/>
                  <a:gd name="connsiteY38" fmla="*/ 4497800 h 4707593"/>
                  <a:gd name="connsiteX39" fmla="*/ 3684981 w 5260975"/>
                  <a:gd name="connsiteY39" fmla="*/ 4502889 h 4707593"/>
                  <a:gd name="connsiteX40" fmla="*/ 3623338 w 5260975"/>
                  <a:gd name="connsiteY40" fmla="*/ 4524300 h 4707593"/>
                  <a:gd name="connsiteX41" fmla="*/ 3586373 w 5260975"/>
                  <a:gd name="connsiteY41" fmla="*/ 4538702 h 4707593"/>
                  <a:gd name="connsiteX42" fmla="*/ 3555743 w 5260975"/>
                  <a:gd name="connsiteY42" fmla="*/ 4546960 h 4707593"/>
                  <a:gd name="connsiteX43" fmla="*/ 3528667 w 5260975"/>
                  <a:gd name="connsiteY43" fmla="*/ 4550801 h 4707593"/>
                  <a:gd name="connsiteX44" fmla="*/ 3457424 w 5260975"/>
                  <a:gd name="connsiteY44" fmla="*/ 4569811 h 4707593"/>
                  <a:gd name="connsiteX45" fmla="*/ 3429003 w 5260975"/>
                  <a:gd name="connsiteY45" fmla="*/ 4577301 h 4707593"/>
                  <a:gd name="connsiteX46" fmla="*/ 3355264 w 5260975"/>
                  <a:gd name="connsiteY46" fmla="*/ 4603033 h 4707593"/>
                  <a:gd name="connsiteX47" fmla="*/ 3292757 w 5260975"/>
                  <a:gd name="connsiteY47" fmla="*/ 4620027 h 4707593"/>
                  <a:gd name="connsiteX48" fmla="*/ 3266643 w 5260975"/>
                  <a:gd name="connsiteY48" fmla="*/ 4628188 h 4707593"/>
                  <a:gd name="connsiteX49" fmla="*/ 3206921 w 5260975"/>
                  <a:gd name="connsiteY49" fmla="*/ 4641823 h 4707593"/>
                  <a:gd name="connsiteX50" fmla="*/ 3173123 w 5260975"/>
                  <a:gd name="connsiteY50" fmla="*/ 4651425 h 4707593"/>
                  <a:gd name="connsiteX51" fmla="*/ 3090646 w 5260975"/>
                  <a:gd name="connsiteY51" fmla="*/ 4662274 h 4707593"/>
                  <a:gd name="connsiteX52" fmla="*/ 3005480 w 5260975"/>
                  <a:gd name="connsiteY52" fmla="*/ 4672739 h 4707593"/>
                  <a:gd name="connsiteX53" fmla="*/ 2958721 w 5260975"/>
                  <a:gd name="connsiteY53" fmla="*/ 4676196 h 4707593"/>
                  <a:gd name="connsiteX54" fmla="*/ 2917915 w 5260975"/>
                  <a:gd name="connsiteY54" fmla="*/ 4681670 h 4707593"/>
                  <a:gd name="connsiteX55" fmla="*/ 2882389 w 5260975"/>
                  <a:gd name="connsiteY55" fmla="*/ 4685126 h 4707593"/>
                  <a:gd name="connsiteX56" fmla="*/ 2825837 w 5260975"/>
                  <a:gd name="connsiteY56" fmla="*/ 4692135 h 4707593"/>
                  <a:gd name="connsiteX57" fmla="*/ 2802313 w 5260975"/>
                  <a:gd name="connsiteY57" fmla="*/ 4693960 h 4707593"/>
                  <a:gd name="connsiteX58" fmla="*/ 2746816 w 5260975"/>
                  <a:gd name="connsiteY58" fmla="*/ 4693863 h 4707593"/>
                  <a:gd name="connsiteX59" fmla="*/ 2727517 w 5260975"/>
                  <a:gd name="connsiteY59" fmla="*/ 4692903 h 4707593"/>
                  <a:gd name="connsiteX60" fmla="*/ 2690359 w 5260975"/>
                  <a:gd name="connsiteY60" fmla="*/ 4680997 h 4707593"/>
                  <a:gd name="connsiteX61" fmla="*/ 2685943 w 5260975"/>
                  <a:gd name="connsiteY61" fmla="*/ 4680133 h 4707593"/>
                  <a:gd name="connsiteX62" fmla="*/ 2661554 w 5260975"/>
                  <a:gd name="connsiteY62" fmla="*/ 4675428 h 4707593"/>
                  <a:gd name="connsiteX63" fmla="*/ 2648208 w 5260975"/>
                  <a:gd name="connsiteY63" fmla="*/ 4673892 h 4707593"/>
                  <a:gd name="connsiteX64" fmla="*/ 2597512 w 5260975"/>
                  <a:gd name="connsiteY64" fmla="*/ 4664099 h 4707593"/>
                  <a:gd name="connsiteX65" fmla="*/ 2568324 w 5260975"/>
                  <a:gd name="connsiteY65" fmla="*/ 4659490 h 4707593"/>
                  <a:gd name="connsiteX66" fmla="*/ 2544704 w 5260975"/>
                  <a:gd name="connsiteY66" fmla="*/ 4660162 h 4707593"/>
                  <a:gd name="connsiteX67" fmla="*/ 2503225 w 5260975"/>
                  <a:gd name="connsiteY67" fmla="*/ 4661026 h 4707593"/>
                  <a:gd name="connsiteX68" fmla="*/ 2489975 w 5260975"/>
                  <a:gd name="connsiteY68" fmla="*/ 4663235 h 4707593"/>
                  <a:gd name="connsiteX69" fmla="*/ 2430061 w 5260975"/>
                  <a:gd name="connsiteY69" fmla="*/ 4656897 h 4707593"/>
                  <a:gd name="connsiteX70" fmla="*/ 2395880 w 5260975"/>
                  <a:gd name="connsiteY70" fmla="*/ 4656417 h 4707593"/>
                  <a:gd name="connsiteX71" fmla="*/ 2357378 w 5260975"/>
                  <a:gd name="connsiteY71" fmla="*/ 4648544 h 4707593"/>
                  <a:gd name="connsiteX72" fmla="*/ 2346145 w 5260975"/>
                  <a:gd name="connsiteY72" fmla="*/ 4648928 h 4707593"/>
                  <a:gd name="connsiteX73" fmla="*/ 2333567 w 5260975"/>
                  <a:gd name="connsiteY73" fmla="*/ 4649600 h 4707593"/>
                  <a:gd name="connsiteX74" fmla="*/ 2294968 w 5260975"/>
                  <a:gd name="connsiteY74" fmla="*/ 4650177 h 4707593"/>
                  <a:gd name="connsiteX75" fmla="*/ 2271540 w 5260975"/>
                  <a:gd name="connsiteY75" fmla="*/ 4653057 h 4707593"/>
                  <a:gd name="connsiteX76" fmla="*/ 2226895 w 5260975"/>
                  <a:gd name="connsiteY76" fmla="*/ 4651329 h 4707593"/>
                  <a:gd name="connsiteX77" fmla="*/ 2210379 w 5260975"/>
                  <a:gd name="connsiteY77" fmla="*/ 4653825 h 4707593"/>
                  <a:gd name="connsiteX78" fmla="*/ 2168613 w 5260975"/>
                  <a:gd name="connsiteY78" fmla="*/ 4654113 h 4707593"/>
                  <a:gd name="connsiteX79" fmla="*/ 2131167 w 5260975"/>
                  <a:gd name="connsiteY79" fmla="*/ 4652673 h 4707593"/>
                  <a:gd name="connsiteX80" fmla="*/ 2095065 w 5260975"/>
                  <a:gd name="connsiteY80" fmla="*/ 4653441 h 4707593"/>
                  <a:gd name="connsiteX81" fmla="*/ 2069237 w 5260975"/>
                  <a:gd name="connsiteY81" fmla="*/ 4656609 h 4707593"/>
                  <a:gd name="connsiteX82" fmla="*/ 2041201 w 5260975"/>
                  <a:gd name="connsiteY82" fmla="*/ 4658529 h 4707593"/>
                  <a:gd name="connsiteX83" fmla="*/ 1963909 w 5260975"/>
                  <a:gd name="connsiteY83" fmla="*/ 4669955 h 4707593"/>
                  <a:gd name="connsiteX84" fmla="*/ 1949603 w 5260975"/>
                  <a:gd name="connsiteY84" fmla="*/ 4667171 h 4707593"/>
                  <a:gd name="connsiteX85" fmla="*/ 1868373 w 5260975"/>
                  <a:gd name="connsiteY85" fmla="*/ 4664578 h 4707593"/>
                  <a:gd name="connsiteX86" fmla="*/ 1850707 w 5260975"/>
                  <a:gd name="connsiteY86" fmla="*/ 4664771 h 4707593"/>
                  <a:gd name="connsiteX87" fmla="*/ 1803275 w 5260975"/>
                  <a:gd name="connsiteY87" fmla="*/ 4653441 h 4707593"/>
                  <a:gd name="connsiteX88" fmla="*/ 1730112 w 5260975"/>
                  <a:gd name="connsiteY88" fmla="*/ 4671396 h 4707593"/>
                  <a:gd name="connsiteX89" fmla="*/ 1661652 w 5260975"/>
                  <a:gd name="connsiteY89" fmla="*/ 4693863 h 4707593"/>
                  <a:gd name="connsiteX90" fmla="*/ 1653011 w 5260975"/>
                  <a:gd name="connsiteY90" fmla="*/ 4696744 h 4707593"/>
                  <a:gd name="connsiteX91" fmla="*/ 1628431 w 5260975"/>
                  <a:gd name="connsiteY91" fmla="*/ 4701641 h 4707593"/>
                  <a:gd name="connsiteX92" fmla="*/ 1597995 w 5260975"/>
                  <a:gd name="connsiteY92" fmla="*/ 4703369 h 4707593"/>
                  <a:gd name="connsiteX93" fmla="*/ 1559396 w 5260975"/>
                  <a:gd name="connsiteY93" fmla="*/ 4707593 h 4707593"/>
                  <a:gd name="connsiteX94" fmla="*/ 1528480 w 5260975"/>
                  <a:gd name="connsiteY94" fmla="*/ 4702312 h 4707593"/>
                  <a:gd name="connsiteX95" fmla="*/ 1485272 w 5260975"/>
                  <a:gd name="connsiteY95" fmla="*/ 4694439 h 4707593"/>
                  <a:gd name="connsiteX96" fmla="*/ 1444562 w 5260975"/>
                  <a:gd name="connsiteY96" fmla="*/ 4686950 h 4707593"/>
                  <a:gd name="connsiteX97" fmla="*/ 1431696 w 5260975"/>
                  <a:gd name="connsiteY97" fmla="*/ 4695783 h 4707593"/>
                  <a:gd name="connsiteX98" fmla="*/ 1411821 w 5260975"/>
                  <a:gd name="connsiteY98" fmla="*/ 4703464 h 4707593"/>
                  <a:gd name="connsiteX99" fmla="*/ 1389738 w 5260975"/>
                  <a:gd name="connsiteY99" fmla="*/ 4694247 h 4707593"/>
                  <a:gd name="connsiteX100" fmla="*/ 1338081 w 5260975"/>
                  <a:gd name="connsiteY100" fmla="*/ 4675141 h 4707593"/>
                  <a:gd name="connsiteX101" fmla="*/ 1305436 w 5260975"/>
                  <a:gd name="connsiteY101" fmla="*/ 4674276 h 4707593"/>
                  <a:gd name="connsiteX102" fmla="*/ 1234481 w 5260975"/>
                  <a:gd name="connsiteY102" fmla="*/ 4666115 h 4707593"/>
                  <a:gd name="connsiteX103" fmla="*/ 1188106 w 5260975"/>
                  <a:gd name="connsiteY103" fmla="*/ 4654497 h 4707593"/>
                  <a:gd name="connsiteX104" fmla="*/ 1154790 w 5260975"/>
                  <a:gd name="connsiteY104" fmla="*/ 4641343 h 4707593"/>
                  <a:gd name="connsiteX105" fmla="*/ 1107069 w 5260975"/>
                  <a:gd name="connsiteY105" fmla="*/ 4624156 h 4707593"/>
                  <a:gd name="connsiteX106" fmla="*/ 1059158 w 5260975"/>
                  <a:gd name="connsiteY106" fmla="*/ 4615227 h 4707593"/>
                  <a:gd name="connsiteX107" fmla="*/ 1024496 w 5260975"/>
                  <a:gd name="connsiteY107" fmla="*/ 4603993 h 4707593"/>
                  <a:gd name="connsiteX108" fmla="*/ 982153 w 5260975"/>
                  <a:gd name="connsiteY108" fmla="*/ 4596311 h 4707593"/>
                  <a:gd name="connsiteX109" fmla="*/ 946628 w 5260975"/>
                  <a:gd name="connsiteY109" fmla="*/ 4596024 h 4707593"/>
                  <a:gd name="connsiteX110" fmla="*/ 890939 w 5260975"/>
                  <a:gd name="connsiteY110" fmla="*/ 4597368 h 4707593"/>
                  <a:gd name="connsiteX111" fmla="*/ 822769 w 5260975"/>
                  <a:gd name="connsiteY111" fmla="*/ 4574133 h 4707593"/>
                  <a:gd name="connsiteX112" fmla="*/ 795212 w 5260975"/>
                  <a:gd name="connsiteY112" fmla="*/ 4568947 h 4707593"/>
                  <a:gd name="connsiteX113" fmla="*/ 769288 w 5260975"/>
                  <a:gd name="connsiteY113" fmla="*/ 4566547 h 4707593"/>
                  <a:gd name="connsiteX114" fmla="*/ 714271 w 5260975"/>
                  <a:gd name="connsiteY114" fmla="*/ 4551089 h 4707593"/>
                  <a:gd name="connsiteX115" fmla="*/ 691900 w 5260975"/>
                  <a:gd name="connsiteY115" fmla="*/ 4545999 h 4707593"/>
                  <a:gd name="connsiteX116" fmla="*/ 660598 w 5260975"/>
                  <a:gd name="connsiteY116" fmla="*/ 4546096 h 4707593"/>
                  <a:gd name="connsiteX117" fmla="*/ 603662 w 5260975"/>
                  <a:gd name="connsiteY117" fmla="*/ 4538991 h 4707593"/>
                  <a:gd name="connsiteX118" fmla="*/ 546821 w 5260975"/>
                  <a:gd name="connsiteY118" fmla="*/ 4518251 h 4707593"/>
                  <a:gd name="connsiteX119" fmla="*/ 522721 w 5260975"/>
                  <a:gd name="connsiteY119" fmla="*/ 4520267 h 4707593"/>
                  <a:gd name="connsiteX120" fmla="*/ 514080 w 5260975"/>
                  <a:gd name="connsiteY120" fmla="*/ 4519788 h 4707593"/>
                  <a:gd name="connsiteX121" fmla="*/ 436404 w 5260975"/>
                  <a:gd name="connsiteY121" fmla="*/ 4508361 h 4707593"/>
                  <a:gd name="connsiteX122" fmla="*/ 428626 w 5260975"/>
                  <a:gd name="connsiteY122" fmla="*/ 4507114 h 4707593"/>
                  <a:gd name="connsiteX123" fmla="*/ 392141 w 5260975"/>
                  <a:gd name="connsiteY123" fmla="*/ 4496936 h 4707593"/>
                  <a:gd name="connsiteX124" fmla="*/ 300157 w 5260975"/>
                  <a:gd name="connsiteY124" fmla="*/ 4490599 h 4707593"/>
                  <a:gd name="connsiteX125" fmla="*/ 294493 w 5260975"/>
                  <a:gd name="connsiteY125" fmla="*/ 4489831 h 4707593"/>
                  <a:gd name="connsiteX126" fmla="*/ 263671 w 5260975"/>
                  <a:gd name="connsiteY126" fmla="*/ 4494919 h 4707593"/>
                  <a:gd name="connsiteX127" fmla="*/ 248406 w 5260975"/>
                  <a:gd name="connsiteY127" fmla="*/ 4502121 h 4707593"/>
                  <a:gd name="connsiteX128" fmla="*/ 224594 w 5260975"/>
                  <a:gd name="connsiteY128" fmla="*/ 4509610 h 4707593"/>
                  <a:gd name="connsiteX129" fmla="*/ 200398 w 5260975"/>
                  <a:gd name="connsiteY129" fmla="*/ 4512395 h 4707593"/>
                  <a:gd name="connsiteX130" fmla="*/ 159783 w 5260975"/>
                  <a:gd name="connsiteY130" fmla="*/ 4501064 h 4707593"/>
                  <a:gd name="connsiteX131" fmla="*/ 144997 w 5260975"/>
                  <a:gd name="connsiteY131" fmla="*/ 4499912 h 4707593"/>
                  <a:gd name="connsiteX132" fmla="*/ 112064 w 5260975"/>
                  <a:gd name="connsiteY132" fmla="*/ 4494440 h 4707593"/>
                  <a:gd name="connsiteX133" fmla="*/ 83259 w 5260975"/>
                  <a:gd name="connsiteY133" fmla="*/ 4494824 h 4707593"/>
                  <a:gd name="connsiteX134" fmla="*/ 60120 w 5260975"/>
                  <a:gd name="connsiteY134" fmla="*/ 4503561 h 4707593"/>
                  <a:gd name="connsiteX135" fmla="*/ 26514 w 5260975"/>
                  <a:gd name="connsiteY135" fmla="*/ 4505289 h 4707593"/>
                  <a:gd name="connsiteX136" fmla="*/ 4814 w 5260975"/>
                  <a:gd name="connsiteY136" fmla="*/ 4498952 h 4707593"/>
                  <a:gd name="connsiteX137" fmla="*/ 398 w 5260975"/>
                  <a:gd name="connsiteY137" fmla="*/ 4498089 h 4707593"/>
                  <a:gd name="connsiteX138" fmla="*/ 0 w 5260975"/>
                  <a:gd name="connsiteY138" fmla="*/ 4498087 h 4707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Lst>
                <a:rect l="l" t="t" r="r" b="b"/>
                <a:pathLst>
                  <a:path w="5260975" h="4707593">
                    <a:moveTo>
                      <a:pt x="0" y="0"/>
                    </a:moveTo>
                    <a:lnTo>
                      <a:pt x="5260975" y="0"/>
                    </a:lnTo>
                    <a:lnTo>
                      <a:pt x="5260975" y="3296937"/>
                    </a:lnTo>
                    <a:lnTo>
                      <a:pt x="5260975" y="3518571"/>
                    </a:lnTo>
                    <a:lnTo>
                      <a:pt x="5226503" y="3534000"/>
                    </a:lnTo>
                    <a:cubicBezTo>
                      <a:pt x="5219783" y="3536785"/>
                      <a:pt x="5212389" y="3538321"/>
                      <a:pt x="5206341" y="3542065"/>
                    </a:cubicBezTo>
                    <a:cubicBezTo>
                      <a:pt x="5178495" y="3559156"/>
                      <a:pt x="5151515" y="3577591"/>
                      <a:pt x="5123287" y="3594010"/>
                    </a:cubicBezTo>
                    <a:cubicBezTo>
                      <a:pt x="5094195" y="3611004"/>
                      <a:pt x="5068175" y="3631071"/>
                      <a:pt x="5048107" y="3658244"/>
                    </a:cubicBezTo>
                    <a:cubicBezTo>
                      <a:pt x="5029480" y="3683496"/>
                      <a:pt x="5011429" y="3709131"/>
                      <a:pt x="4992899" y="3734479"/>
                    </a:cubicBezTo>
                    <a:cubicBezTo>
                      <a:pt x="4988194" y="3740912"/>
                      <a:pt x="4983873" y="3748498"/>
                      <a:pt x="4977440" y="3752627"/>
                    </a:cubicBezTo>
                    <a:cubicBezTo>
                      <a:pt x="4964094" y="3761268"/>
                      <a:pt x="4949499" y="3768277"/>
                      <a:pt x="4935193" y="3775382"/>
                    </a:cubicBezTo>
                    <a:cubicBezTo>
                      <a:pt x="4922903" y="3781431"/>
                      <a:pt x="4909845" y="3785943"/>
                      <a:pt x="4897844" y="3792472"/>
                    </a:cubicBezTo>
                    <a:cubicBezTo>
                      <a:pt x="4888243" y="3797658"/>
                      <a:pt x="4879697" y="3804859"/>
                      <a:pt x="4870767" y="3811388"/>
                    </a:cubicBezTo>
                    <a:cubicBezTo>
                      <a:pt x="4862990" y="3817052"/>
                      <a:pt x="4854445" y="3821949"/>
                      <a:pt x="4847916" y="3828767"/>
                    </a:cubicBezTo>
                    <a:cubicBezTo>
                      <a:pt x="4831977" y="3845281"/>
                      <a:pt x="4815942" y="3861508"/>
                      <a:pt x="4796163" y="3873702"/>
                    </a:cubicBezTo>
                    <a:cubicBezTo>
                      <a:pt x="4776672" y="3885799"/>
                      <a:pt x="4758237" y="3899338"/>
                      <a:pt x="4738843" y="3911628"/>
                    </a:cubicBezTo>
                    <a:cubicBezTo>
                      <a:pt x="4719831" y="3923630"/>
                      <a:pt x="4702645" y="3936783"/>
                      <a:pt x="4692755" y="3958099"/>
                    </a:cubicBezTo>
                    <a:cubicBezTo>
                      <a:pt x="4688339" y="3967508"/>
                      <a:pt x="4682097" y="3977782"/>
                      <a:pt x="4673744" y="3983255"/>
                    </a:cubicBezTo>
                    <a:cubicBezTo>
                      <a:pt x="4661838" y="3991032"/>
                      <a:pt x="4646764" y="3993817"/>
                      <a:pt x="4633801" y="4000442"/>
                    </a:cubicBezTo>
                    <a:cubicBezTo>
                      <a:pt x="4618535" y="4008219"/>
                      <a:pt x="4600869" y="4014940"/>
                      <a:pt x="4590499" y="4027326"/>
                    </a:cubicBezTo>
                    <a:cubicBezTo>
                      <a:pt x="4581281" y="4038368"/>
                      <a:pt x="4571968" y="4047009"/>
                      <a:pt x="4559773" y="4054018"/>
                    </a:cubicBezTo>
                    <a:cubicBezTo>
                      <a:pt x="4551229" y="4058915"/>
                      <a:pt x="4544892" y="4067844"/>
                      <a:pt x="4536059" y="4071877"/>
                    </a:cubicBezTo>
                    <a:cubicBezTo>
                      <a:pt x="4524441" y="4077254"/>
                      <a:pt x="4512727" y="4081479"/>
                      <a:pt x="4502549" y="4089832"/>
                    </a:cubicBezTo>
                    <a:cubicBezTo>
                      <a:pt x="4491987" y="4098473"/>
                      <a:pt x="4479986" y="4105290"/>
                      <a:pt x="4468944" y="4113356"/>
                    </a:cubicBezTo>
                    <a:cubicBezTo>
                      <a:pt x="4463087" y="4117676"/>
                      <a:pt x="4458286" y="4123341"/>
                      <a:pt x="4452622" y="4127854"/>
                    </a:cubicBezTo>
                    <a:cubicBezTo>
                      <a:pt x="4442252" y="4136111"/>
                      <a:pt x="4431690" y="4144176"/>
                      <a:pt x="4421032" y="4151953"/>
                    </a:cubicBezTo>
                    <a:cubicBezTo>
                      <a:pt x="4410375" y="4159731"/>
                      <a:pt x="4400197" y="4168756"/>
                      <a:pt x="4388483" y="4174421"/>
                    </a:cubicBezTo>
                    <a:cubicBezTo>
                      <a:pt x="4368513" y="4184023"/>
                      <a:pt x="4346717" y="4189784"/>
                      <a:pt x="4327321" y="4200153"/>
                    </a:cubicBezTo>
                    <a:cubicBezTo>
                      <a:pt x="4307639" y="4210714"/>
                      <a:pt x="4289107" y="4223965"/>
                      <a:pt x="4271633" y="4237983"/>
                    </a:cubicBezTo>
                    <a:cubicBezTo>
                      <a:pt x="4257807" y="4249025"/>
                      <a:pt x="4244845" y="4259971"/>
                      <a:pt x="4227465" y="4265635"/>
                    </a:cubicBezTo>
                    <a:cubicBezTo>
                      <a:pt x="4217768" y="4268804"/>
                      <a:pt x="4207591" y="4275717"/>
                      <a:pt x="4201733" y="4283783"/>
                    </a:cubicBezTo>
                    <a:cubicBezTo>
                      <a:pt x="4189059" y="4301353"/>
                      <a:pt x="4172833" y="4313739"/>
                      <a:pt x="4154494" y="4324301"/>
                    </a:cubicBezTo>
                    <a:cubicBezTo>
                      <a:pt x="4130010" y="4338511"/>
                      <a:pt x="4105814" y="4353009"/>
                      <a:pt x="4081234" y="4366931"/>
                    </a:cubicBezTo>
                    <a:cubicBezTo>
                      <a:pt x="4066737" y="4375189"/>
                      <a:pt x="4052335" y="4383926"/>
                      <a:pt x="4036971" y="4389975"/>
                    </a:cubicBezTo>
                    <a:cubicBezTo>
                      <a:pt x="4005575" y="4402457"/>
                      <a:pt x="3973410" y="4413114"/>
                      <a:pt x="3941725" y="4424733"/>
                    </a:cubicBezTo>
                    <a:cubicBezTo>
                      <a:pt x="3931355" y="4428477"/>
                      <a:pt x="3921561" y="4433854"/>
                      <a:pt x="3910999" y="4437119"/>
                    </a:cubicBezTo>
                    <a:cubicBezTo>
                      <a:pt x="3899573" y="4440671"/>
                      <a:pt x="3887285" y="4441727"/>
                      <a:pt x="3875859" y="4445280"/>
                    </a:cubicBezTo>
                    <a:cubicBezTo>
                      <a:pt x="3856847" y="4451136"/>
                      <a:pt x="3838412" y="4458626"/>
                      <a:pt x="3819401" y="4464579"/>
                    </a:cubicBezTo>
                    <a:cubicBezTo>
                      <a:pt x="3782723" y="4476005"/>
                      <a:pt x="3745949" y="4486951"/>
                      <a:pt x="3709176" y="4497800"/>
                    </a:cubicBezTo>
                    <a:cubicBezTo>
                      <a:pt x="3701303" y="4500105"/>
                      <a:pt x="3692757" y="4500393"/>
                      <a:pt x="3684981" y="4502889"/>
                    </a:cubicBezTo>
                    <a:cubicBezTo>
                      <a:pt x="3664337" y="4509610"/>
                      <a:pt x="3643789" y="4516907"/>
                      <a:pt x="3623338" y="4524300"/>
                    </a:cubicBezTo>
                    <a:cubicBezTo>
                      <a:pt x="3610953" y="4528813"/>
                      <a:pt x="3598854" y="4534382"/>
                      <a:pt x="3586373" y="4538702"/>
                    </a:cubicBezTo>
                    <a:cubicBezTo>
                      <a:pt x="3576387" y="4542159"/>
                      <a:pt x="3566113" y="4544847"/>
                      <a:pt x="3555743" y="4546960"/>
                    </a:cubicBezTo>
                    <a:cubicBezTo>
                      <a:pt x="3546814" y="4548785"/>
                      <a:pt x="3537501" y="4548592"/>
                      <a:pt x="3528667" y="4550801"/>
                    </a:cubicBezTo>
                    <a:cubicBezTo>
                      <a:pt x="3504759" y="4556753"/>
                      <a:pt x="3481140" y="4563475"/>
                      <a:pt x="3457424" y="4569811"/>
                    </a:cubicBezTo>
                    <a:cubicBezTo>
                      <a:pt x="3447919" y="4572308"/>
                      <a:pt x="3438221" y="4574133"/>
                      <a:pt x="3429003" y="4577301"/>
                    </a:cubicBezTo>
                    <a:cubicBezTo>
                      <a:pt x="3404327" y="4585654"/>
                      <a:pt x="3380036" y="4595159"/>
                      <a:pt x="3355264" y="4603033"/>
                    </a:cubicBezTo>
                    <a:cubicBezTo>
                      <a:pt x="3334717" y="4609562"/>
                      <a:pt x="3313593" y="4614266"/>
                      <a:pt x="3292757" y="4620027"/>
                    </a:cubicBezTo>
                    <a:cubicBezTo>
                      <a:pt x="3283924" y="4622524"/>
                      <a:pt x="3275475" y="4626077"/>
                      <a:pt x="3266643" y="4628188"/>
                    </a:cubicBezTo>
                    <a:cubicBezTo>
                      <a:pt x="3246863" y="4632990"/>
                      <a:pt x="3226796" y="4637022"/>
                      <a:pt x="3206921" y="4641823"/>
                    </a:cubicBezTo>
                    <a:cubicBezTo>
                      <a:pt x="3195590" y="4644607"/>
                      <a:pt x="3184645" y="4649600"/>
                      <a:pt x="3173123" y="4651425"/>
                    </a:cubicBezTo>
                    <a:cubicBezTo>
                      <a:pt x="3145759" y="4655745"/>
                      <a:pt x="3118203" y="4658817"/>
                      <a:pt x="3090646" y="4662274"/>
                    </a:cubicBezTo>
                    <a:cubicBezTo>
                      <a:pt x="3062227" y="4665826"/>
                      <a:pt x="3033902" y="4669571"/>
                      <a:pt x="3005480" y="4672739"/>
                    </a:cubicBezTo>
                    <a:cubicBezTo>
                      <a:pt x="2989926" y="4674372"/>
                      <a:pt x="2974275" y="4674660"/>
                      <a:pt x="2958721" y="4676196"/>
                    </a:cubicBezTo>
                    <a:cubicBezTo>
                      <a:pt x="2945087" y="4677541"/>
                      <a:pt x="2931549" y="4680037"/>
                      <a:pt x="2917915" y="4681670"/>
                    </a:cubicBezTo>
                    <a:cubicBezTo>
                      <a:pt x="2906105" y="4683013"/>
                      <a:pt x="2894199" y="4683781"/>
                      <a:pt x="2882389" y="4685126"/>
                    </a:cubicBezTo>
                    <a:cubicBezTo>
                      <a:pt x="2863475" y="4687334"/>
                      <a:pt x="2844655" y="4689831"/>
                      <a:pt x="2825837" y="4692135"/>
                    </a:cubicBezTo>
                    <a:cubicBezTo>
                      <a:pt x="2817964" y="4692999"/>
                      <a:pt x="2809706" y="4695399"/>
                      <a:pt x="2802313" y="4693960"/>
                    </a:cubicBezTo>
                    <a:cubicBezTo>
                      <a:pt x="2783686" y="4690310"/>
                      <a:pt x="2765347" y="4691367"/>
                      <a:pt x="2746816" y="4693863"/>
                    </a:cubicBezTo>
                    <a:cubicBezTo>
                      <a:pt x="2740479" y="4694728"/>
                      <a:pt x="2733662" y="4694535"/>
                      <a:pt x="2727517" y="4692903"/>
                    </a:cubicBezTo>
                    <a:cubicBezTo>
                      <a:pt x="2714939" y="4689638"/>
                      <a:pt x="2702745" y="4685029"/>
                      <a:pt x="2690359" y="4680997"/>
                    </a:cubicBezTo>
                    <a:cubicBezTo>
                      <a:pt x="2689014" y="4680517"/>
                      <a:pt x="2687382" y="4680421"/>
                      <a:pt x="2685943" y="4680133"/>
                    </a:cubicBezTo>
                    <a:cubicBezTo>
                      <a:pt x="2677781" y="4678500"/>
                      <a:pt x="2669717" y="4676868"/>
                      <a:pt x="2661554" y="4675428"/>
                    </a:cubicBezTo>
                    <a:cubicBezTo>
                      <a:pt x="2657138" y="4674660"/>
                      <a:pt x="2652625" y="4674564"/>
                      <a:pt x="2648208" y="4673892"/>
                    </a:cubicBezTo>
                    <a:cubicBezTo>
                      <a:pt x="2631118" y="4671203"/>
                      <a:pt x="2612299" y="4675716"/>
                      <a:pt x="2597512" y="4664099"/>
                    </a:cubicBezTo>
                    <a:cubicBezTo>
                      <a:pt x="2587911" y="4656609"/>
                      <a:pt x="2578597" y="4658338"/>
                      <a:pt x="2568324" y="4659490"/>
                    </a:cubicBezTo>
                    <a:cubicBezTo>
                      <a:pt x="2560547" y="4660354"/>
                      <a:pt x="2552577" y="4660065"/>
                      <a:pt x="2544704" y="4660162"/>
                    </a:cubicBezTo>
                    <a:cubicBezTo>
                      <a:pt x="2530878" y="4660449"/>
                      <a:pt x="2517052" y="4660546"/>
                      <a:pt x="2503225" y="4661026"/>
                    </a:cubicBezTo>
                    <a:cubicBezTo>
                      <a:pt x="2498808" y="4661218"/>
                      <a:pt x="2494297" y="4663619"/>
                      <a:pt x="2489975" y="4663235"/>
                    </a:cubicBezTo>
                    <a:cubicBezTo>
                      <a:pt x="2470004" y="4661410"/>
                      <a:pt x="2450033" y="4658529"/>
                      <a:pt x="2430061" y="4656897"/>
                    </a:cubicBezTo>
                    <a:cubicBezTo>
                      <a:pt x="2418732" y="4655938"/>
                      <a:pt x="2407114" y="4657761"/>
                      <a:pt x="2395880" y="4656417"/>
                    </a:cubicBezTo>
                    <a:cubicBezTo>
                      <a:pt x="2382919" y="4654881"/>
                      <a:pt x="2370245" y="4650945"/>
                      <a:pt x="2357378" y="4648544"/>
                    </a:cubicBezTo>
                    <a:cubicBezTo>
                      <a:pt x="2353826" y="4647872"/>
                      <a:pt x="2349889" y="4648736"/>
                      <a:pt x="2346145" y="4648928"/>
                    </a:cubicBezTo>
                    <a:cubicBezTo>
                      <a:pt x="2341920" y="4649120"/>
                      <a:pt x="2337791" y="4649504"/>
                      <a:pt x="2333567" y="4649600"/>
                    </a:cubicBezTo>
                    <a:cubicBezTo>
                      <a:pt x="2320700" y="4649793"/>
                      <a:pt x="2307835" y="4649504"/>
                      <a:pt x="2294968" y="4650177"/>
                    </a:cubicBezTo>
                    <a:cubicBezTo>
                      <a:pt x="2287095" y="4650561"/>
                      <a:pt x="2278839" y="4654497"/>
                      <a:pt x="2271540" y="4653057"/>
                    </a:cubicBezTo>
                    <a:cubicBezTo>
                      <a:pt x="2256659" y="4650272"/>
                      <a:pt x="2241776" y="4656513"/>
                      <a:pt x="2226895" y="4651329"/>
                    </a:cubicBezTo>
                    <a:cubicBezTo>
                      <a:pt x="2222285" y="4649793"/>
                      <a:pt x="2215948" y="4653633"/>
                      <a:pt x="2210379" y="4653825"/>
                    </a:cubicBezTo>
                    <a:cubicBezTo>
                      <a:pt x="2196457" y="4654305"/>
                      <a:pt x="2182535" y="4654209"/>
                      <a:pt x="2168613" y="4654113"/>
                    </a:cubicBezTo>
                    <a:cubicBezTo>
                      <a:pt x="2156131" y="4654017"/>
                      <a:pt x="2143168" y="4655361"/>
                      <a:pt x="2131167" y="4652673"/>
                    </a:cubicBezTo>
                    <a:cubicBezTo>
                      <a:pt x="2118588" y="4649793"/>
                      <a:pt x="2107259" y="4650177"/>
                      <a:pt x="2095065" y="4653441"/>
                    </a:cubicBezTo>
                    <a:cubicBezTo>
                      <a:pt x="2086711" y="4655649"/>
                      <a:pt x="2077878" y="4655938"/>
                      <a:pt x="2069237" y="4656609"/>
                    </a:cubicBezTo>
                    <a:cubicBezTo>
                      <a:pt x="2059924" y="4657377"/>
                      <a:pt x="2049650" y="4655361"/>
                      <a:pt x="2041201" y="4658529"/>
                    </a:cubicBezTo>
                    <a:cubicBezTo>
                      <a:pt x="2016044" y="4667939"/>
                      <a:pt x="1990216" y="4669955"/>
                      <a:pt x="1963909" y="4669955"/>
                    </a:cubicBezTo>
                    <a:cubicBezTo>
                      <a:pt x="1959107" y="4669955"/>
                      <a:pt x="1954210" y="4668612"/>
                      <a:pt x="1949603" y="4667171"/>
                    </a:cubicBezTo>
                    <a:cubicBezTo>
                      <a:pt x="1922717" y="4658529"/>
                      <a:pt x="1895737" y="4659297"/>
                      <a:pt x="1868373" y="4664578"/>
                    </a:cubicBezTo>
                    <a:cubicBezTo>
                      <a:pt x="1862708" y="4665731"/>
                      <a:pt x="1856372" y="4665923"/>
                      <a:pt x="1850707" y="4664771"/>
                    </a:cubicBezTo>
                    <a:cubicBezTo>
                      <a:pt x="1834768" y="4661410"/>
                      <a:pt x="1819309" y="4655841"/>
                      <a:pt x="1803275" y="4653441"/>
                    </a:cubicBezTo>
                    <a:cubicBezTo>
                      <a:pt x="1776775" y="4649504"/>
                      <a:pt x="1753828" y="4662754"/>
                      <a:pt x="1730112" y="4671396"/>
                    </a:cubicBezTo>
                    <a:cubicBezTo>
                      <a:pt x="1707548" y="4679557"/>
                      <a:pt x="1688345" y="4697992"/>
                      <a:pt x="1661652" y="4693863"/>
                    </a:cubicBezTo>
                    <a:cubicBezTo>
                      <a:pt x="1658965" y="4693479"/>
                      <a:pt x="1655988" y="4696071"/>
                      <a:pt x="1653011" y="4696744"/>
                    </a:cubicBezTo>
                    <a:cubicBezTo>
                      <a:pt x="1644850" y="4698568"/>
                      <a:pt x="1636689" y="4700776"/>
                      <a:pt x="1628431" y="4701641"/>
                    </a:cubicBezTo>
                    <a:cubicBezTo>
                      <a:pt x="1618350" y="4702793"/>
                      <a:pt x="1608076" y="4702409"/>
                      <a:pt x="1597995" y="4703369"/>
                    </a:cubicBezTo>
                    <a:cubicBezTo>
                      <a:pt x="1585032" y="4704521"/>
                      <a:pt x="1572263" y="4707593"/>
                      <a:pt x="1559396" y="4707593"/>
                    </a:cubicBezTo>
                    <a:cubicBezTo>
                      <a:pt x="1549026" y="4707593"/>
                      <a:pt x="1538753" y="4704041"/>
                      <a:pt x="1528480" y="4702312"/>
                    </a:cubicBezTo>
                    <a:cubicBezTo>
                      <a:pt x="1513981" y="4699912"/>
                      <a:pt x="1498042" y="4700584"/>
                      <a:pt x="1485272" y="4694439"/>
                    </a:cubicBezTo>
                    <a:cubicBezTo>
                      <a:pt x="1471639" y="4687910"/>
                      <a:pt x="1458676" y="4684934"/>
                      <a:pt x="1444562" y="4686950"/>
                    </a:cubicBezTo>
                    <a:cubicBezTo>
                      <a:pt x="1439857" y="4687622"/>
                      <a:pt x="1433808" y="4691655"/>
                      <a:pt x="1431696" y="4695783"/>
                    </a:cubicBezTo>
                    <a:cubicBezTo>
                      <a:pt x="1426991" y="4705001"/>
                      <a:pt x="1420559" y="4706634"/>
                      <a:pt x="1411821" y="4703464"/>
                    </a:cubicBezTo>
                    <a:cubicBezTo>
                      <a:pt x="1404236" y="4700776"/>
                      <a:pt x="1394922" y="4699432"/>
                      <a:pt x="1389738" y="4694247"/>
                    </a:cubicBezTo>
                    <a:cubicBezTo>
                      <a:pt x="1375047" y="4679557"/>
                      <a:pt x="1356324" y="4679077"/>
                      <a:pt x="1338081" y="4675141"/>
                    </a:cubicBezTo>
                    <a:cubicBezTo>
                      <a:pt x="1326945" y="4672739"/>
                      <a:pt x="1316574" y="4672644"/>
                      <a:pt x="1305436" y="4674276"/>
                    </a:cubicBezTo>
                    <a:cubicBezTo>
                      <a:pt x="1281241" y="4677925"/>
                      <a:pt x="1257717" y="4672739"/>
                      <a:pt x="1234481" y="4666115"/>
                    </a:cubicBezTo>
                    <a:cubicBezTo>
                      <a:pt x="1219118" y="4661698"/>
                      <a:pt x="1203372" y="4659010"/>
                      <a:pt x="1188106" y="4654497"/>
                    </a:cubicBezTo>
                    <a:cubicBezTo>
                      <a:pt x="1176680" y="4651041"/>
                      <a:pt x="1165255" y="4646912"/>
                      <a:pt x="1154790" y="4641343"/>
                    </a:cubicBezTo>
                    <a:cubicBezTo>
                      <a:pt x="1139618" y="4633181"/>
                      <a:pt x="1126369" y="4620891"/>
                      <a:pt x="1107069" y="4624156"/>
                    </a:cubicBezTo>
                    <a:cubicBezTo>
                      <a:pt x="1090074" y="4627036"/>
                      <a:pt x="1074713" y="4620988"/>
                      <a:pt x="1059158" y="4615227"/>
                    </a:cubicBezTo>
                    <a:cubicBezTo>
                      <a:pt x="1047732" y="4611002"/>
                      <a:pt x="1036308" y="4606681"/>
                      <a:pt x="1024496" y="4603993"/>
                    </a:cubicBezTo>
                    <a:cubicBezTo>
                      <a:pt x="1010478" y="4600824"/>
                      <a:pt x="994635" y="4602169"/>
                      <a:pt x="982153" y="4596311"/>
                    </a:cubicBezTo>
                    <a:cubicBezTo>
                      <a:pt x="969095" y="4590166"/>
                      <a:pt x="958246" y="4594295"/>
                      <a:pt x="946628" y="4596024"/>
                    </a:cubicBezTo>
                    <a:cubicBezTo>
                      <a:pt x="928097" y="4598712"/>
                      <a:pt x="909661" y="4603705"/>
                      <a:pt x="890939" y="4597368"/>
                    </a:cubicBezTo>
                    <a:cubicBezTo>
                      <a:pt x="868184" y="4589687"/>
                      <a:pt x="845620" y="4581430"/>
                      <a:pt x="822769" y="4574133"/>
                    </a:cubicBezTo>
                    <a:cubicBezTo>
                      <a:pt x="813934" y="4571347"/>
                      <a:pt x="804431" y="4570195"/>
                      <a:pt x="795212" y="4568947"/>
                    </a:cubicBezTo>
                    <a:cubicBezTo>
                      <a:pt x="786476" y="4567891"/>
                      <a:pt x="776010" y="4570579"/>
                      <a:pt x="769288" y="4566547"/>
                    </a:cubicBezTo>
                    <a:cubicBezTo>
                      <a:pt x="752005" y="4556178"/>
                      <a:pt x="734243" y="4551089"/>
                      <a:pt x="714271" y="4551089"/>
                    </a:cubicBezTo>
                    <a:cubicBezTo>
                      <a:pt x="706781" y="4551089"/>
                      <a:pt x="699484" y="4546768"/>
                      <a:pt x="691900" y="4545999"/>
                    </a:cubicBezTo>
                    <a:cubicBezTo>
                      <a:pt x="681529" y="4545040"/>
                      <a:pt x="669623" y="4542447"/>
                      <a:pt x="660598" y="4546096"/>
                    </a:cubicBezTo>
                    <a:cubicBezTo>
                      <a:pt x="639379" y="4554737"/>
                      <a:pt x="622193" y="4547536"/>
                      <a:pt x="603662" y="4538991"/>
                    </a:cubicBezTo>
                    <a:cubicBezTo>
                      <a:pt x="585418" y="4530541"/>
                      <a:pt x="566215" y="4523821"/>
                      <a:pt x="546821" y="4518251"/>
                    </a:cubicBezTo>
                    <a:cubicBezTo>
                      <a:pt x="539524" y="4516235"/>
                      <a:pt x="530787" y="4519596"/>
                      <a:pt x="522721" y="4520267"/>
                    </a:cubicBezTo>
                    <a:cubicBezTo>
                      <a:pt x="519840" y="4520460"/>
                      <a:pt x="516671" y="4520748"/>
                      <a:pt x="514080" y="4519788"/>
                    </a:cubicBezTo>
                    <a:cubicBezTo>
                      <a:pt x="489020" y="4510570"/>
                      <a:pt x="463575" y="4503561"/>
                      <a:pt x="436404" y="4508361"/>
                    </a:cubicBezTo>
                    <a:cubicBezTo>
                      <a:pt x="433908" y="4508842"/>
                      <a:pt x="431123" y="4507786"/>
                      <a:pt x="428626" y="4507114"/>
                    </a:cubicBezTo>
                    <a:cubicBezTo>
                      <a:pt x="416432" y="4503657"/>
                      <a:pt x="404526" y="4498184"/>
                      <a:pt x="392141" y="4496936"/>
                    </a:cubicBezTo>
                    <a:cubicBezTo>
                      <a:pt x="361608" y="4493864"/>
                      <a:pt x="330884" y="4492615"/>
                      <a:pt x="300157" y="4490599"/>
                    </a:cubicBezTo>
                    <a:cubicBezTo>
                      <a:pt x="298237" y="4490503"/>
                      <a:pt x="296221" y="4490503"/>
                      <a:pt x="294493" y="4489831"/>
                    </a:cubicBezTo>
                    <a:cubicBezTo>
                      <a:pt x="283163" y="4485702"/>
                      <a:pt x="273274" y="4487047"/>
                      <a:pt x="263671" y="4494919"/>
                    </a:cubicBezTo>
                    <a:cubicBezTo>
                      <a:pt x="259447" y="4498376"/>
                      <a:pt x="253686" y="4500200"/>
                      <a:pt x="248406" y="4502121"/>
                    </a:cubicBezTo>
                    <a:cubicBezTo>
                      <a:pt x="240628" y="4505002"/>
                      <a:pt x="232659" y="4507786"/>
                      <a:pt x="224594" y="4509610"/>
                    </a:cubicBezTo>
                    <a:cubicBezTo>
                      <a:pt x="216624" y="4511338"/>
                      <a:pt x="208079" y="4513738"/>
                      <a:pt x="200398" y="4512395"/>
                    </a:cubicBezTo>
                    <a:cubicBezTo>
                      <a:pt x="186572" y="4509994"/>
                      <a:pt x="173417" y="4504618"/>
                      <a:pt x="159783" y="4501064"/>
                    </a:cubicBezTo>
                    <a:cubicBezTo>
                      <a:pt x="155079" y="4499816"/>
                      <a:pt x="149893" y="4500009"/>
                      <a:pt x="144997" y="4499912"/>
                    </a:cubicBezTo>
                    <a:cubicBezTo>
                      <a:pt x="133763" y="4499625"/>
                      <a:pt x="122241" y="4502409"/>
                      <a:pt x="112064" y="4494440"/>
                    </a:cubicBezTo>
                    <a:cubicBezTo>
                      <a:pt x="102655" y="4486951"/>
                      <a:pt x="93148" y="4489158"/>
                      <a:pt x="83259" y="4494824"/>
                    </a:cubicBezTo>
                    <a:cubicBezTo>
                      <a:pt x="76154" y="4498857"/>
                      <a:pt x="68090" y="4502025"/>
                      <a:pt x="60120" y="4503561"/>
                    </a:cubicBezTo>
                    <a:cubicBezTo>
                      <a:pt x="49174" y="4505673"/>
                      <a:pt x="38324" y="4506538"/>
                      <a:pt x="26514" y="4505289"/>
                    </a:cubicBezTo>
                    <a:cubicBezTo>
                      <a:pt x="18161" y="4504425"/>
                      <a:pt x="11343" y="4504041"/>
                      <a:pt x="4814" y="4498952"/>
                    </a:cubicBezTo>
                    <a:cubicBezTo>
                      <a:pt x="3759" y="4498184"/>
                      <a:pt x="1839" y="4497992"/>
                      <a:pt x="398" y="4498089"/>
                    </a:cubicBezTo>
                    <a:lnTo>
                      <a:pt x="0" y="4498087"/>
                    </a:lnTo>
                    <a:close/>
                  </a:path>
                </a:pathLst>
              </a:custGeom>
              <a:solidFill>
                <a:schemeClr val="bg1">
                  <a:alpha val="14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grpSp>
          <p:nvGrpSpPr>
            <p:cNvPr id="75" name="Group 74">
              <a:extLst>
                <a:ext uri="{FF2B5EF4-FFF2-40B4-BE49-F238E27FC236}">
                  <a16:creationId xmlns:a16="http://schemas.microsoft.com/office/drawing/2014/main" id="{B2C18990-7F62-45E8-B68F-47E95E4812FC}"/>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6096000" y="4138312"/>
              <a:ext cx="5260975" cy="1410656"/>
              <a:chOff x="6096000" y="4138312"/>
              <a:chExt cx="5260975" cy="1410656"/>
            </a:xfrm>
          </p:grpSpPr>
          <p:sp>
            <p:nvSpPr>
              <p:cNvPr id="76" name="Freeform: Shape 75">
                <a:extLst>
                  <a:ext uri="{FF2B5EF4-FFF2-40B4-BE49-F238E27FC236}">
                    <a16:creationId xmlns:a16="http://schemas.microsoft.com/office/drawing/2014/main" id="{AC206BB2-3759-4DF0-9932-7445B6367AA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96000" y="4138312"/>
                <a:ext cx="5260975" cy="1410656"/>
              </a:xfrm>
              <a:custGeom>
                <a:avLst/>
                <a:gdLst>
                  <a:gd name="connsiteX0" fmla="*/ 5260975 w 5260975"/>
                  <a:gd name="connsiteY0" fmla="*/ 0 h 1410656"/>
                  <a:gd name="connsiteX1" fmla="*/ 5260975 w 5260975"/>
                  <a:gd name="connsiteY1" fmla="*/ 221634 h 1410656"/>
                  <a:gd name="connsiteX2" fmla="*/ 5226503 w 5260975"/>
                  <a:gd name="connsiteY2" fmla="*/ 237063 h 1410656"/>
                  <a:gd name="connsiteX3" fmla="*/ 5206341 w 5260975"/>
                  <a:gd name="connsiteY3" fmla="*/ 245128 h 1410656"/>
                  <a:gd name="connsiteX4" fmla="*/ 5123287 w 5260975"/>
                  <a:gd name="connsiteY4" fmla="*/ 297073 h 1410656"/>
                  <a:gd name="connsiteX5" fmla="*/ 5048107 w 5260975"/>
                  <a:gd name="connsiteY5" fmla="*/ 361307 h 1410656"/>
                  <a:gd name="connsiteX6" fmla="*/ 4992899 w 5260975"/>
                  <a:gd name="connsiteY6" fmla="*/ 437542 h 1410656"/>
                  <a:gd name="connsiteX7" fmla="*/ 4977440 w 5260975"/>
                  <a:gd name="connsiteY7" fmla="*/ 455690 h 1410656"/>
                  <a:gd name="connsiteX8" fmla="*/ 4935193 w 5260975"/>
                  <a:gd name="connsiteY8" fmla="*/ 478445 h 1410656"/>
                  <a:gd name="connsiteX9" fmla="*/ 4897844 w 5260975"/>
                  <a:gd name="connsiteY9" fmla="*/ 495535 h 1410656"/>
                  <a:gd name="connsiteX10" fmla="*/ 4870767 w 5260975"/>
                  <a:gd name="connsiteY10" fmla="*/ 514451 h 1410656"/>
                  <a:gd name="connsiteX11" fmla="*/ 4847916 w 5260975"/>
                  <a:gd name="connsiteY11" fmla="*/ 531830 h 1410656"/>
                  <a:gd name="connsiteX12" fmla="*/ 4796163 w 5260975"/>
                  <a:gd name="connsiteY12" fmla="*/ 576765 h 1410656"/>
                  <a:gd name="connsiteX13" fmla="*/ 4738843 w 5260975"/>
                  <a:gd name="connsiteY13" fmla="*/ 614691 h 1410656"/>
                  <a:gd name="connsiteX14" fmla="*/ 4692755 w 5260975"/>
                  <a:gd name="connsiteY14" fmla="*/ 661162 h 1410656"/>
                  <a:gd name="connsiteX15" fmla="*/ 4673744 w 5260975"/>
                  <a:gd name="connsiteY15" fmla="*/ 686318 h 1410656"/>
                  <a:gd name="connsiteX16" fmla="*/ 4633801 w 5260975"/>
                  <a:gd name="connsiteY16" fmla="*/ 703505 h 1410656"/>
                  <a:gd name="connsiteX17" fmla="*/ 4590499 w 5260975"/>
                  <a:gd name="connsiteY17" fmla="*/ 730389 h 1410656"/>
                  <a:gd name="connsiteX18" fmla="*/ 4559773 w 5260975"/>
                  <a:gd name="connsiteY18" fmla="*/ 757081 h 1410656"/>
                  <a:gd name="connsiteX19" fmla="*/ 4536059 w 5260975"/>
                  <a:gd name="connsiteY19" fmla="*/ 774940 h 1410656"/>
                  <a:gd name="connsiteX20" fmla="*/ 4502549 w 5260975"/>
                  <a:gd name="connsiteY20" fmla="*/ 792895 h 1410656"/>
                  <a:gd name="connsiteX21" fmla="*/ 4468944 w 5260975"/>
                  <a:gd name="connsiteY21" fmla="*/ 816419 h 1410656"/>
                  <a:gd name="connsiteX22" fmla="*/ 4452622 w 5260975"/>
                  <a:gd name="connsiteY22" fmla="*/ 830917 h 1410656"/>
                  <a:gd name="connsiteX23" fmla="*/ 4421032 w 5260975"/>
                  <a:gd name="connsiteY23" fmla="*/ 855016 h 1410656"/>
                  <a:gd name="connsiteX24" fmla="*/ 4388483 w 5260975"/>
                  <a:gd name="connsiteY24" fmla="*/ 877484 h 1410656"/>
                  <a:gd name="connsiteX25" fmla="*/ 4327321 w 5260975"/>
                  <a:gd name="connsiteY25" fmla="*/ 903216 h 1410656"/>
                  <a:gd name="connsiteX26" fmla="*/ 4271633 w 5260975"/>
                  <a:gd name="connsiteY26" fmla="*/ 941046 h 1410656"/>
                  <a:gd name="connsiteX27" fmla="*/ 4227465 w 5260975"/>
                  <a:gd name="connsiteY27" fmla="*/ 968698 h 1410656"/>
                  <a:gd name="connsiteX28" fmla="*/ 4201733 w 5260975"/>
                  <a:gd name="connsiteY28" fmla="*/ 986846 h 1410656"/>
                  <a:gd name="connsiteX29" fmla="*/ 4154494 w 5260975"/>
                  <a:gd name="connsiteY29" fmla="*/ 1027364 h 1410656"/>
                  <a:gd name="connsiteX30" fmla="*/ 4081234 w 5260975"/>
                  <a:gd name="connsiteY30" fmla="*/ 1069994 h 1410656"/>
                  <a:gd name="connsiteX31" fmla="*/ 4036971 w 5260975"/>
                  <a:gd name="connsiteY31" fmla="*/ 1093038 h 1410656"/>
                  <a:gd name="connsiteX32" fmla="*/ 3941725 w 5260975"/>
                  <a:gd name="connsiteY32" fmla="*/ 1127796 h 1410656"/>
                  <a:gd name="connsiteX33" fmla="*/ 3910999 w 5260975"/>
                  <a:gd name="connsiteY33" fmla="*/ 1140182 h 1410656"/>
                  <a:gd name="connsiteX34" fmla="*/ 3875859 w 5260975"/>
                  <a:gd name="connsiteY34" fmla="*/ 1148343 h 1410656"/>
                  <a:gd name="connsiteX35" fmla="*/ 3819401 w 5260975"/>
                  <a:gd name="connsiteY35" fmla="*/ 1167642 h 1410656"/>
                  <a:gd name="connsiteX36" fmla="*/ 3709176 w 5260975"/>
                  <a:gd name="connsiteY36" fmla="*/ 1200863 h 1410656"/>
                  <a:gd name="connsiteX37" fmla="*/ 3684981 w 5260975"/>
                  <a:gd name="connsiteY37" fmla="*/ 1205952 h 1410656"/>
                  <a:gd name="connsiteX38" fmla="*/ 3623338 w 5260975"/>
                  <a:gd name="connsiteY38" fmla="*/ 1227363 h 1410656"/>
                  <a:gd name="connsiteX39" fmla="*/ 3586373 w 5260975"/>
                  <a:gd name="connsiteY39" fmla="*/ 1241765 h 1410656"/>
                  <a:gd name="connsiteX40" fmla="*/ 3555743 w 5260975"/>
                  <a:gd name="connsiteY40" fmla="*/ 1250023 h 1410656"/>
                  <a:gd name="connsiteX41" fmla="*/ 3528667 w 5260975"/>
                  <a:gd name="connsiteY41" fmla="*/ 1253864 h 1410656"/>
                  <a:gd name="connsiteX42" fmla="*/ 3457424 w 5260975"/>
                  <a:gd name="connsiteY42" fmla="*/ 1272874 h 1410656"/>
                  <a:gd name="connsiteX43" fmla="*/ 3429003 w 5260975"/>
                  <a:gd name="connsiteY43" fmla="*/ 1280364 h 1410656"/>
                  <a:gd name="connsiteX44" fmla="*/ 3355264 w 5260975"/>
                  <a:gd name="connsiteY44" fmla="*/ 1306096 h 1410656"/>
                  <a:gd name="connsiteX45" fmla="*/ 3292757 w 5260975"/>
                  <a:gd name="connsiteY45" fmla="*/ 1323090 h 1410656"/>
                  <a:gd name="connsiteX46" fmla="*/ 3266643 w 5260975"/>
                  <a:gd name="connsiteY46" fmla="*/ 1331251 h 1410656"/>
                  <a:gd name="connsiteX47" fmla="*/ 3206921 w 5260975"/>
                  <a:gd name="connsiteY47" fmla="*/ 1344886 h 1410656"/>
                  <a:gd name="connsiteX48" fmla="*/ 3173123 w 5260975"/>
                  <a:gd name="connsiteY48" fmla="*/ 1354488 h 1410656"/>
                  <a:gd name="connsiteX49" fmla="*/ 3090646 w 5260975"/>
                  <a:gd name="connsiteY49" fmla="*/ 1365337 h 1410656"/>
                  <a:gd name="connsiteX50" fmla="*/ 3005480 w 5260975"/>
                  <a:gd name="connsiteY50" fmla="*/ 1375802 h 1410656"/>
                  <a:gd name="connsiteX51" fmla="*/ 2958721 w 5260975"/>
                  <a:gd name="connsiteY51" fmla="*/ 1379259 h 1410656"/>
                  <a:gd name="connsiteX52" fmla="*/ 2917915 w 5260975"/>
                  <a:gd name="connsiteY52" fmla="*/ 1384733 h 1410656"/>
                  <a:gd name="connsiteX53" fmla="*/ 2882389 w 5260975"/>
                  <a:gd name="connsiteY53" fmla="*/ 1388189 h 1410656"/>
                  <a:gd name="connsiteX54" fmla="*/ 2825837 w 5260975"/>
                  <a:gd name="connsiteY54" fmla="*/ 1395198 h 1410656"/>
                  <a:gd name="connsiteX55" fmla="*/ 2802313 w 5260975"/>
                  <a:gd name="connsiteY55" fmla="*/ 1397023 h 1410656"/>
                  <a:gd name="connsiteX56" fmla="*/ 2746816 w 5260975"/>
                  <a:gd name="connsiteY56" fmla="*/ 1396926 h 1410656"/>
                  <a:gd name="connsiteX57" fmla="*/ 2727517 w 5260975"/>
                  <a:gd name="connsiteY57" fmla="*/ 1395966 h 1410656"/>
                  <a:gd name="connsiteX58" fmla="*/ 2690359 w 5260975"/>
                  <a:gd name="connsiteY58" fmla="*/ 1384060 h 1410656"/>
                  <a:gd name="connsiteX59" fmla="*/ 2685943 w 5260975"/>
                  <a:gd name="connsiteY59" fmla="*/ 1383196 h 1410656"/>
                  <a:gd name="connsiteX60" fmla="*/ 2661554 w 5260975"/>
                  <a:gd name="connsiteY60" fmla="*/ 1378491 h 1410656"/>
                  <a:gd name="connsiteX61" fmla="*/ 2648208 w 5260975"/>
                  <a:gd name="connsiteY61" fmla="*/ 1376955 h 1410656"/>
                  <a:gd name="connsiteX62" fmla="*/ 2597512 w 5260975"/>
                  <a:gd name="connsiteY62" fmla="*/ 1367162 h 1410656"/>
                  <a:gd name="connsiteX63" fmla="*/ 2568324 w 5260975"/>
                  <a:gd name="connsiteY63" fmla="*/ 1362553 h 1410656"/>
                  <a:gd name="connsiteX64" fmla="*/ 2544704 w 5260975"/>
                  <a:gd name="connsiteY64" fmla="*/ 1363225 h 1410656"/>
                  <a:gd name="connsiteX65" fmla="*/ 2503225 w 5260975"/>
                  <a:gd name="connsiteY65" fmla="*/ 1364089 h 1410656"/>
                  <a:gd name="connsiteX66" fmla="*/ 2489975 w 5260975"/>
                  <a:gd name="connsiteY66" fmla="*/ 1366298 h 1410656"/>
                  <a:gd name="connsiteX67" fmla="*/ 2430061 w 5260975"/>
                  <a:gd name="connsiteY67" fmla="*/ 1359960 h 1410656"/>
                  <a:gd name="connsiteX68" fmla="*/ 2395880 w 5260975"/>
                  <a:gd name="connsiteY68" fmla="*/ 1359480 h 1410656"/>
                  <a:gd name="connsiteX69" fmla="*/ 2357378 w 5260975"/>
                  <a:gd name="connsiteY69" fmla="*/ 1351607 h 1410656"/>
                  <a:gd name="connsiteX70" fmla="*/ 2346145 w 5260975"/>
                  <a:gd name="connsiteY70" fmla="*/ 1351991 h 1410656"/>
                  <a:gd name="connsiteX71" fmla="*/ 2333567 w 5260975"/>
                  <a:gd name="connsiteY71" fmla="*/ 1352663 h 1410656"/>
                  <a:gd name="connsiteX72" fmla="*/ 2294968 w 5260975"/>
                  <a:gd name="connsiteY72" fmla="*/ 1353240 h 1410656"/>
                  <a:gd name="connsiteX73" fmla="*/ 2271540 w 5260975"/>
                  <a:gd name="connsiteY73" fmla="*/ 1356120 h 1410656"/>
                  <a:gd name="connsiteX74" fmla="*/ 2226895 w 5260975"/>
                  <a:gd name="connsiteY74" fmla="*/ 1354392 h 1410656"/>
                  <a:gd name="connsiteX75" fmla="*/ 2210379 w 5260975"/>
                  <a:gd name="connsiteY75" fmla="*/ 1356888 h 1410656"/>
                  <a:gd name="connsiteX76" fmla="*/ 2168613 w 5260975"/>
                  <a:gd name="connsiteY76" fmla="*/ 1357176 h 1410656"/>
                  <a:gd name="connsiteX77" fmla="*/ 2131167 w 5260975"/>
                  <a:gd name="connsiteY77" fmla="*/ 1355736 h 1410656"/>
                  <a:gd name="connsiteX78" fmla="*/ 2095065 w 5260975"/>
                  <a:gd name="connsiteY78" fmla="*/ 1356504 h 1410656"/>
                  <a:gd name="connsiteX79" fmla="*/ 2069237 w 5260975"/>
                  <a:gd name="connsiteY79" fmla="*/ 1359672 h 1410656"/>
                  <a:gd name="connsiteX80" fmla="*/ 2041201 w 5260975"/>
                  <a:gd name="connsiteY80" fmla="*/ 1361592 h 1410656"/>
                  <a:gd name="connsiteX81" fmla="*/ 1963909 w 5260975"/>
                  <a:gd name="connsiteY81" fmla="*/ 1373018 h 1410656"/>
                  <a:gd name="connsiteX82" fmla="*/ 1949603 w 5260975"/>
                  <a:gd name="connsiteY82" fmla="*/ 1370234 h 1410656"/>
                  <a:gd name="connsiteX83" fmla="*/ 1868373 w 5260975"/>
                  <a:gd name="connsiteY83" fmla="*/ 1367641 h 1410656"/>
                  <a:gd name="connsiteX84" fmla="*/ 1850707 w 5260975"/>
                  <a:gd name="connsiteY84" fmla="*/ 1367834 h 1410656"/>
                  <a:gd name="connsiteX85" fmla="*/ 1803275 w 5260975"/>
                  <a:gd name="connsiteY85" fmla="*/ 1356504 h 1410656"/>
                  <a:gd name="connsiteX86" fmla="*/ 1730112 w 5260975"/>
                  <a:gd name="connsiteY86" fmla="*/ 1374459 h 1410656"/>
                  <a:gd name="connsiteX87" fmla="*/ 1661652 w 5260975"/>
                  <a:gd name="connsiteY87" fmla="*/ 1396926 h 1410656"/>
                  <a:gd name="connsiteX88" fmla="*/ 1653011 w 5260975"/>
                  <a:gd name="connsiteY88" fmla="*/ 1399807 h 1410656"/>
                  <a:gd name="connsiteX89" fmla="*/ 1628431 w 5260975"/>
                  <a:gd name="connsiteY89" fmla="*/ 1404704 h 1410656"/>
                  <a:gd name="connsiteX90" fmla="*/ 1597995 w 5260975"/>
                  <a:gd name="connsiteY90" fmla="*/ 1406432 h 1410656"/>
                  <a:gd name="connsiteX91" fmla="*/ 1559396 w 5260975"/>
                  <a:gd name="connsiteY91" fmla="*/ 1410656 h 1410656"/>
                  <a:gd name="connsiteX92" fmla="*/ 1528480 w 5260975"/>
                  <a:gd name="connsiteY92" fmla="*/ 1405375 h 1410656"/>
                  <a:gd name="connsiteX93" fmla="*/ 1485272 w 5260975"/>
                  <a:gd name="connsiteY93" fmla="*/ 1397502 h 1410656"/>
                  <a:gd name="connsiteX94" fmla="*/ 1444562 w 5260975"/>
                  <a:gd name="connsiteY94" fmla="*/ 1390013 h 1410656"/>
                  <a:gd name="connsiteX95" fmla="*/ 1431696 w 5260975"/>
                  <a:gd name="connsiteY95" fmla="*/ 1398846 h 1410656"/>
                  <a:gd name="connsiteX96" fmla="*/ 1411821 w 5260975"/>
                  <a:gd name="connsiteY96" fmla="*/ 1406527 h 1410656"/>
                  <a:gd name="connsiteX97" fmla="*/ 1389738 w 5260975"/>
                  <a:gd name="connsiteY97" fmla="*/ 1397310 h 1410656"/>
                  <a:gd name="connsiteX98" fmla="*/ 1338081 w 5260975"/>
                  <a:gd name="connsiteY98" fmla="*/ 1378204 h 1410656"/>
                  <a:gd name="connsiteX99" fmla="*/ 1305436 w 5260975"/>
                  <a:gd name="connsiteY99" fmla="*/ 1377339 h 1410656"/>
                  <a:gd name="connsiteX100" fmla="*/ 1234481 w 5260975"/>
                  <a:gd name="connsiteY100" fmla="*/ 1369178 h 1410656"/>
                  <a:gd name="connsiteX101" fmla="*/ 1188106 w 5260975"/>
                  <a:gd name="connsiteY101" fmla="*/ 1357560 h 1410656"/>
                  <a:gd name="connsiteX102" fmla="*/ 1154790 w 5260975"/>
                  <a:gd name="connsiteY102" fmla="*/ 1344406 h 1410656"/>
                  <a:gd name="connsiteX103" fmla="*/ 1107069 w 5260975"/>
                  <a:gd name="connsiteY103" fmla="*/ 1327219 h 1410656"/>
                  <a:gd name="connsiteX104" fmla="*/ 1059158 w 5260975"/>
                  <a:gd name="connsiteY104" fmla="*/ 1318290 h 1410656"/>
                  <a:gd name="connsiteX105" fmla="*/ 1024496 w 5260975"/>
                  <a:gd name="connsiteY105" fmla="*/ 1307056 h 1410656"/>
                  <a:gd name="connsiteX106" fmla="*/ 982153 w 5260975"/>
                  <a:gd name="connsiteY106" fmla="*/ 1299374 h 1410656"/>
                  <a:gd name="connsiteX107" fmla="*/ 946628 w 5260975"/>
                  <a:gd name="connsiteY107" fmla="*/ 1299087 h 1410656"/>
                  <a:gd name="connsiteX108" fmla="*/ 890939 w 5260975"/>
                  <a:gd name="connsiteY108" fmla="*/ 1300431 h 1410656"/>
                  <a:gd name="connsiteX109" fmla="*/ 822769 w 5260975"/>
                  <a:gd name="connsiteY109" fmla="*/ 1277196 h 1410656"/>
                  <a:gd name="connsiteX110" fmla="*/ 795212 w 5260975"/>
                  <a:gd name="connsiteY110" fmla="*/ 1272010 h 1410656"/>
                  <a:gd name="connsiteX111" fmla="*/ 769288 w 5260975"/>
                  <a:gd name="connsiteY111" fmla="*/ 1269610 h 1410656"/>
                  <a:gd name="connsiteX112" fmla="*/ 714271 w 5260975"/>
                  <a:gd name="connsiteY112" fmla="*/ 1254152 h 1410656"/>
                  <a:gd name="connsiteX113" fmla="*/ 691900 w 5260975"/>
                  <a:gd name="connsiteY113" fmla="*/ 1249062 h 1410656"/>
                  <a:gd name="connsiteX114" fmla="*/ 660598 w 5260975"/>
                  <a:gd name="connsiteY114" fmla="*/ 1249159 h 1410656"/>
                  <a:gd name="connsiteX115" fmla="*/ 603662 w 5260975"/>
                  <a:gd name="connsiteY115" fmla="*/ 1242054 h 1410656"/>
                  <a:gd name="connsiteX116" fmla="*/ 546821 w 5260975"/>
                  <a:gd name="connsiteY116" fmla="*/ 1221314 h 1410656"/>
                  <a:gd name="connsiteX117" fmla="*/ 522721 w 5260975"/>
                  <a:gd name="connsiteY117" fmla="*/ 1223330 h 1410656"/>
                  <a:gd name="connsiteX118" fmla="*/ 514080 w 5260975"/>
                  <a:gd name="connsiteY118" fmla="*/ 1222851 h 1410656"/>
                  <a:gd name="connsiteX119" fmla="*/ 436404 w 5260975"/>
                  <a:gd name="connsiteY119" fmla="*/ 1211424 h 1410656"/>
                  <a:gd name="connsiteX120" fmla="*/ 428626 w 5260975"/>
                  <a:gd name="connsiteY120" fmla="*/ 1210177 h 1410656"/>
                  <a:gd name="connsiteX121" fmla="*/ 392141 w 5260975"/>
                  <a:gd name="connsiteY121" fmla="*/ 1199999 h 1410656"/>
                  <a:gd name="connsiteX122" fmla="*/ 300157 w 5260975"/>
                  <a:gd name="connsiteY122" fmla="*/ 1193662 h 1410656"/>
                  <a:gd name="connsiteX123" fmla="*/ 294493 w 5260975"/>
                  <a:gd name="connsiteY123" fmla="*/ 1192894 h 1410656"/>
                  <a:gd name="connsiteX124" fmla="*/ 263671 w 5260975"/>
                  <a:gd name="connsiteY124" fmla="*/ 1197982 h 1410656"/>
                  <a:gd name="connsiteX125" fmla="*/ 248406 w 5260975"/>
                  <a:gd name="connsiteY125" fmla="*/ 1205184 h 1410656"/>
                  <a:gd name="connsiteX126" fmla="*/ 224594 w 5260975"/>
                  <a:gd name="connsiteY126" fmla="*/ 1212673 h 1410656"/>
                  <a:gd name="connsiteX127" fmla="*/ 200398 w 5260975"/>
                  <a:gd name="connsiteY127" fmla="*/ 1215458 h 1410656"/>
                  <a:gd name="connsiteX128" fmla="*/ 159783 w 5260975"/>
                  <a:gd name="connsiteY128" fmla="*/ 1204127 h 1410656"/>
                  <a:gd name="connsiteX129" fmla="*/ 144997 w 5260975"/>
                  <a:gd name="connsiteY129" fmla="*/ 1202975 h 1410656"/>
                  <a:gd name="connsiteX130" fmla="*/ 112064 w 5260975"/>
                  <a:gd name="connsiteY130" fmla="*/ 1197503 h 1410656"/>
                  <a:gd name="connsiteX131" fmla="*/ 83259 w 5260975"/>
                  <a:gd name="connsiteY131" fmla="*/ 1197887 h 1410656"/>
                  <a:gd name="connsiteX132" fmla="*/ 60120 w 5260975"/>
                  <a:gd name="connsiteY132" fmla="*/ 1206624 h 1410656"/>
                  <a:gd name="connsiteX133" fmla="*/ 26514 w 5260975"/>
                  <a:gd name="connsiteY133" fmla="*/ 1208352 h 1410656"/>
                  <a:gd name="connsiteX134" fmla="*/ 4814 w 5260975"/>
                  <a:gd name="connsiteY134" fmla="*/ 1202015 h 1410656"/>
                  <a:gd name="connsiteX135" fmla="*/ 398 w 5260975"/>
                  <a:gd name="connsiteY135" fmla="*/ 1201152 h 1410656"/>
                  <a:gd name="connsiteX136" fmla="*/ 0 w 5260975"/>
                  <a:gd name="connsiteY136" fmla="*/ 1201150 h 1410656"/>
                  <a:gd name="connsiteX137" fmla="*/ 0 w 5260975"/>
                  <a:gd name="connsiteY137" fmla="*/ 1004512 h 1410656"/>
                  <a:gd name="connsiteX138" fmla="*/ 30355 w 5260975"/>
                  <a:gd name="connsiteY138" fmla="*/ 1002784 h 1410656"/>
                  <a:gd name="connsiteX139" fmla="*/ 52151 w 5260975"/>
                  <a:gd name="connsiteY139" fmla="*/ 997695 h 1410656"/>
                  <a:gd name="connsiteX140" fmla="*/ 64248 w 5260975"/>
                  <a:gd name="connsiteY140" fmla="*/ 994430 h 1410656"/>
                  <a:gd name="connsiteX141" fmla="*/ 126370 w 5260975"/>
                  <a:gd name="connsiteY141" fmla="*/ 985405 h 1410656"/>
                  <a:gd name="connsiteX142" fmla="*/ 154022 w 5260975"/>
                  <a:gd name="connsiteY142" fmla="*/ 975708 h 1410656"/>
                  <a:gd name="connsiteX143" fmla="*/ 161512 w 5260975"/>
                  <a:gd name="connsiteY143" fmla="*/ 974268 h 1410656"/>
                  <a:gd name="connsiteX144" fmla="*/ 202510 w 5260975"/>
                  <a:gd name="connsiteY144" fmla="*/ 978300 h 1410656"/>
                  <a:gd name="connsiteX145" fmla="*/ 233235 w 5260975"/>
                  <a:gd name="connsiteY145" fmla="*/ 993950 h 1410656"/>
                  <a:gd name="connsiteX146" fmla="*/ 239188 w 5260975"/>
                  <a:gd name="connsiteY146" fmla="*/ 999231 h 1410656"/>
                  <a:gd name="connsiteX147" fmla="*/ 324834 w 5260975"/>
                  <a:gd name="connsiteY147" fmla="*/ 997407 h 1410656"/>
                  <a:gd name="connsiteX148" fmla="*/ 337987 w 5260975"/>
                  <a:gd name="connsiteY148" fmla="*/ 995198 h 1410656"/>
                  <a:gd name="connsiteX149" fmla="*/ 401550 w 5260975"/>
                  <a:gd name="connsiteY149" fmla="*/ 1004416 h 1410656"/>
                  <a:gd name="connsiteX150" fmla="*/ 420081 w 5260975"/>
                  <a:gd name="connsiteY150" fmla="*/ 1006240 h 1410656"/>
                  <a:gd name="connsiteX151" fmla="*/ 486523 w 5260975"/>
                  <a:gd name="connsiteY151" fmla="*/ 1014498 h 1410656"/>
                  <a:gd name="connsiteX152" fmla="*/ 495932 w 5260975"/>
                  <a:gd name="connsiteY152" fmla="*/ 1006817 h 1410656"/>
                  <a:gd name="connsiteX153" fmla="*/ 523009 w 5260975"/>
                  <a:gd name="connsiteY153" fmla="*/ 987517 h 1410656"/>
                  <a:gd name="connsiteX154" fmla="*/ 576393 w 5260975"/>
                  <a:gd name="connsiteY154" fmla="*/ 970427 h 1410656"/>
                  <a:gd name="connsiteX155" fmla="*/ 590892 w 5260975"/>
                  <a:gd name="connsiteY155" fmla="*/ 971387 h 1410656"/>
                  <a:gd name="connsiteX156" fmla="*/ 627569 w 5260975"/>
                  <a:gd name="connsiteY156" fmla="*/ 999904 h 1410656"/>
                  <a:gd name="connsiteX157" fmla="*/ 645429 w 5260975"/>
                  <a:gd name="connsiteY157" fmla="*/ 1011329 h 1410656"/>
                  <a:gd name="connsiteX158" fmla="*/ 696125 w 5260975"/>
                  <a:gd name="connsiteY158" fmla="*/ 1032356 h 1410656"/>
                  <a:gd name="connsiteX159" fmla="*/ 700349 w 5260975"/>
                  <a:gd name="connsiteY159" fmla="*/ 1036197 h 1410656"/>
                  <a:gd name="connsiteX160" fmla="*/ 737795 w 5260975"/>
                  <a:gd name="connsiteY160" fmla="*/ 1081804 h 1410656"/>
                  <a:gd name="connsiteX161" fmla="*/ 746244 w 5260975"/>
                  <a:gd name="connsiteY161" fmla="*/ 1089581 h 1410656"/>
                  <a:gd name="connsiteX162" fmla="*/ 756422 w 5260975"/>
                  <a:gd name="connsiteY162" fmla="*/ 1101680 h 1410656"/>
                  <a:gd name="connsiteX163" fmla="*/ 788202 w 5260975"/>
                  <a:gd name="connsiteY163" fmla="*/ 1125108 h 1410656"/>
                  <a:gd name="connsiteX164" fmla="*/ 827569 w 5260975"/>
                  <a:gd name="connsiteY164" fmla="*/ 1132596 h 1410656"/>
                  <a:gd name="connsiteX165" fmla="*/ 875097 w 5260975"/>
                  <a:gd name="connsiteY165" fmla="*/ 1144022 h 1410656"/>
                  <a:gd name="connsiteX166" fmla="*/ 894972 w 5260975"/>
                  <a:gd name="connsiteY166" fmla="*/ 1151704 h 1410656"/>
                  <a:gd name="connsiteX167" fmla="*/ 948260 w 5260975"/>
                  <a:gd name="connsiteY167" fmla="*/ 1166298 h 1410656"/>
                  <a:gd name="connsiteX168" fmla="*/ 986282 w 5260975"/>
                  <a:gd name="connsiteY168" fmla="*/ 1178588 h 1410656"/>
                  <a:gd name="connsiteX169" fmla="*/ 1041107 w 5260975"/>
                  <a:gd name="connsiteY169" fmla="*/ 1185789 h 1410656"/>
                  <a:gd name="connsiteX170" fmla="*/ 1067703 w 5260975"/>
                  <a:gd name="connsiteY170" fmla="*/ 1186076 h 1410656"/>
                  <a:gd name="connsiteX171" fmla="*/ 1116574 w 5260975"/>
                  <a:gd name="connsiteY171" fmla="*/ 1222946 h 1410656"/>
                  <a:gd name="connsiteX172" fmla="*/ 1155557 w 5260975"/>
                  <a:gd name="connsiteY172" fmla="*/ 1247335 h 1410656"/>
                  <a:gd name="connsiteX173" fmla="*/ 1196556 w 5260975"/>
                  <a:gd name="connsiteY173" fmla="*/ 1235525 h 1410656"/>
                  <a:gd name="connsiteX174" fmla="*/ 1207693 w 5260975"/>
                  <a:gd name="connsiteY174" fmla="*/ 1224387 h 1410656"/>
                  <a:gd name="connsiteX175" fmla="*/ 1274904 w 5260975"/>
                  <a:gd name="connsiteY175" fmla="*/ 1213826 h 1410656"/>
                  <a:gd name="connsiteX176" fmla="*/ 1370919 w 5260975"/>
                  <a:gd name="connsiteY176" fmla="*/ 1213442 h 1410656"/>
                  <a:gd name="connsiteX177" fmla="*/ 1530593 w 5260975"/>
                  <a:gd name="connsiteY177" fmla="*/ 1189437 h 1410656"/>
                  <a:gd name="connsiteX178" fmla="*/ 1558436 w 5260975"/>
                  <a:gd name="connsiteY178" fmla="*/ 1178299 h 1410656"/>
                  <a:gd name="connsiteX179" fmla="*/ 1589737 w 5260975"/>
                  <a:gd name="connsiteY179" fmla="*/ 1175515 h 1410656"/>
                  <a:gd name="connsiteX180" fmla="*/ 1601740 w 5260975"/>
                  <a:gd name="connsiteY180" fmla="*/ 1182333 h 1410656"/>
                  <a:gd name="connsiteX181" fmla="*/ 1654259 w 5260975"/>
                  <a:gd name="connsiteY181" fmla="*/ 1192510 h 1410656"/>
                  <a:gd name="connsiteX182" fmla="*/ 1664246 w 5260975"/>
                  <a:gd name="connsiteY182" fmla="*/ 1192702 h 1410656"/>
                  <a:gd name="connsiteX183" fmla="*/ 1698427 w 5260975"/>
                  <a:gd name="connsiteY183" fmla="*/ 1188381 h 1410656"/>
                  <a:gd name="connsiteX184" fmla="*/ 1730112 w 5260975"/>
                  <a:gd name="connsiteY184" fmla="*/ 1185885 h 1410656"/>
                  <a:gd name="connsiteX185" fmla="*/ 1809996 w 5260975"/>
                  <a:gd name="connsiteY185" fmla="*/ 1194046 h 1410656"/>
                  <a:gd name="connsiteX186" fmla="*/ 1871254 w 5260975"/>
                  <a:gd name="connsiteY186" fmla="*/ 1192126 h 1410656"/>
                  <a:gd name="connsiteX187" fmla="*/ 1899482 w 5260975"/>
                  <a:gd name="connsiteY187" fmla="*/ 1194046 h 1410656"/>
                  <a:gd name="connsiteX188" fmla="*/ 1915420 w 5260975"/>
                  <a:gd name="connsiteY188" fmla="*/ 1196927 h 1410656"/>
                  <a:gd name="connsiteX189" fmla="*/ 1951522 w 5260975"/>
                  <a:gd name="connsiteY189" fmla="*/ 1216994 h 1410656"/>
                  <a:gd name="connsiteX190" fmla="*/ 1971302 w 5260975"/>
                  <a:gd name="connsiteY190" fmla="*/ 1221507 h 1410656"/>
                  <a:gd name="connsiteX191" fmla="*/ 2030831 w 5260975"/>
                  <a:gd name="connsiteY191" fmla="*/ 1221123 h 1410656"/>
                  <a:gd name="connsiteX192" fmla="*/ 2120125 w 5260975"/>
                  <a:gd name="connsiteY192" fmla="*/ 1190878 h 1410656"/>
                  <a:gd name="connsiteX193" fmla="*/ 2129439 w 5260975"/>
                  <a:gd name="connsiteY193" fmla="*/ 1186845 h 1410656"/>
                  <a:gd name="connsiteX194" fmla="*/ 2174854 w 5260975"/>
                  <a:gd name="connsiteY194" fmla="*/ 1181852 h 1410656"/>
                  <a:gd name="connsiteX195" fmla="*/ 2205674 w 5260975"/>
                  <a:gd name="connsiteY195" fmla="*/ 1188669 h 1410656"/>
                  <a:gd name="connsiteX196" fmla="*/ 2247634 w 5260975"/>
                  <a:gd name="connsiteY196" fmla="*/ 1202784 h 1410656"/>
                  <a:gd name="connsiteX197" fmla="*/ 2285367 w 5260975"/>
                  <a:gd name="connsiteY197" fmla="*/ 1214594 h 1410656"/>
                  <a:gd name="connsiteX198" fmla="*/ 2312827 w 5260975"/>
                  <a:gd name="connsiteY198" fmla="*/ 1227939 h 1410656"/>
                  <a:gd name="connsiteX199" fmla="*/ 2375622 w 5260975"/>
                  <a:gd name="connsiteY199" fmla="*/ 1237733 h 1410656"/>
                  <a:gd name="connsiteX200" fmla="*/ 2382151 w 5260975"/>
                  <a:gd name="connsiteY200" fmla="*/ 1239365 h 1410656"/>
                  <a:gd name="connsiteX201" fmla="*/ 2429390 w 5260975"/>
                  <a:gd name="connsiteY201" fmla="*/ 1227459 h 1410656"/>
                  <a:gd name="connsiteX202" fmla="*/ 2486134 w 5260975"/>
                  <a:gd name="connsiteY202" fmla="*/ 1215362 h 1410656"/>
                  <a:gd name="connsiteX203" fmla="*/ 2506394 w 5260975"/>
                  <a:gd name="connsiteY203" fmla="*/ 1219490 h 1410656"/>
                  <a:gd name="connsiteX204" fmla="*/ 2534142 w 5260975"/>
                  <a:gd name="connsiteY204" fmla="*/ 1225347 h 1410656"/>
                  <a:gd name="connsiteX205" fmla="*/ 2559874 w 5260975"/>
                  <a:gd name="connsiteY205" fmla="*/ 1222275 h 1410656"/>
                  <a:gd name="connsiteX206" fmla="*/ 2575525 w 5260975"/>
                  <a:gd name="connsiteY206" fmla="*/ 1221987 h 1410656"/>
                  <a:gd name="connsiteX207" fmla="*/ 2646960 w 5260975"/>
                  <a:gd name="connsiteY207" fmla="*/ 1257896 h 1410656"/>
                  <a:gd name="connsiteX208" fmla="*/ 2665107 w 5260975"/>
                  <a:gd name="connsiteY208" fmla="*/ 1260873 h 1410656"/>
                  <a:gd name="connsiteX209" fmla="*/ 2675381 w 5260975"/>
                  <a:gd name="connsiteY209" fmla="*/ 1265290 h 1410656"/>
                  <a:gd name="connsiteX210" fmla="*/ 2737311 w 5260975"/>
                  <a:gd name="connsiteY210" fmla="*/ 1309841 h 1410656"/>
                  <a:gd name="connsiteX211" fmla="*/ 2763619 w 5260975"/>
                  <a:gd name="connsiteY211" fmla="*/ 1318866 h 1410656"/>
                  <a:gd name="connsiteX212" fmla="*/ 2792519 w 5260975"/>
                  <a:gd name="connsiteY212" fmla="*/ 1317041 h 1410656"/>
                  <a:gd name="connsiteX213" fmla="*/ 2809226 w 5260975"/>
                  <a:gd name="connsiteY213" fmla="*/ 1313777 h 1410656"/>
                  <a:gd name="connsiteX214" fmla="*/ 2850705 w 5260975"/>
                  <a:gd name="connsiteY214" fmla="*/ 1285452 h 1410656"/>
                  <a:gd name="connsiteX215" fmla="*/ 2874324 w 5260975"/>
                  <a:gd name="connsiteY215" fmla="*/ 1286413 h 1410656"/>
                  <a:gd name="connsiteX216" fmla="*/ 2911194 w 5260975"/>
                  <a:gd name="connsiteY216" fmla="*/ 1305903 h 1410656"/>
                  <a:gd name="connsiteX217" fmla="*/ 2978116 w 5260975"/>
                  <a:gd name="connsiteY217" fmla="*/ 1314641 h 1410656"/>
                  <a:gd name="connsiteX218" fmla="*/ 3012106 w 5260975"/>
                  <a:gd name="connsiteY218" fmla="*/ 1287373 h 1410656"/>
                  <a:gd name="connsiteX219" fmla="*/ 3029676 w 5260975"/>
                  <a:gd name="connsiteY219" fmla="*/ 1261161 h 1410656"/>
                  <a:gd name="connsiteX220" fmla="*/ 3080469 w 5260975"/>
                  <a:gd name="connsiteY220" fmla="*/ 1230724 h 1410656"/>
                  <a:gd name="connsiteX221" fmla="*/ 3092567 w 5260975"/>
                  <a:gd name="connsiteY221" fmla="*/ 1242054 h 1410656"/>
                  <a:gd name="connsiteX222" fmla="*/ 3129821 w 5260975"/>
                  <a:gd name="connsiteY222" fmla="*/ 1246855 h 1410656"/>
                  <a:gd name="connsiteX223" fmla="*/ 3170147 w 5260975"/>
                  <a:gd name="connsiteY223" fmla="*/ 1246471 h 1410656"/>
                  <a:gd name="connsiteX224" fmla="*/ 3240429 w 5260975"/>
                  <a:gd name="connsiteY224" fmla="*/ 1251559 h 1410656"/>
                  <a:gd name="connsiteX225" fmla="*/ 3287189 w 5260975"/>
                  <a:gd name="connsiteY225" fmla="*/ 1222466 h 1410656"/>
                  <a:gd name="connsiteX226" fmla="*/ 3305049 w 5260975"/>
                  <a:gd name="connsiteY226" fmla="*/ 1210465 h 1410656"/>
                  <a:gd name="connsiteX227" fmla="*/ 3321755 w 5260975"/>
                  <a:gd name="connsiteY227" fmla="*/ 1202784 h 1410656"/>
                  <a:gd name="connsiteX228" fmla="*/ 3341055 w 5260975"/>
                  <a:gd name="connsiteY228" fmla="*/ 1198463 h 1410656"/>
                  <a:gd name="connsiteX229" fmla="*/ 3387621 w 5260975"/>
                  <a:gd name="connsiteY229" fmla="*/ 1182140 h 1410656"/>
                  <a:gd name="connsiteX230" fmla="*/ 3413161 w 5260975"/>
                  <a:gd name="connsiteY230" fmla="*/ 1166105 h 1410656"/>
                  <a:gd name="connsiteX231" fmla="*/ 3470579 w 5260975"/>
                  <a:gd name="connsiteY231" fmla="*/ 1150647 h 1410656"/>
                  <a:gd name="connsiteX232" fmla="*/ 3509657 w 5260975"/>
                  <a:gd name="connsiteY232" fmla="*/ 1136821 h 1410656"/>
                  <a:gd name="connsiteX233" fmla="*/ 3550847 w 5260975"/>
                  <a:gd name="connsiteY233" fmla="*/ 1113009 h 1410656"/>
                  <a:gd name="connsiteX234" fmla="*/ 3556608 w 5260975"/>
                  <a:gd name="connsiteY234" fmla="*/ 1109361 h 1410656"/>
                  <a:gd name="connsiteX235" fmla="*/ 3570435 w 5260975"/>
                  <a:gd name="connsiteY235" fmla="*/ 1093710 h 1410656"/>
                  <a:gd name="connsiteX236" fmla="*/ 3590501 w 5260975"/>
                  <a:gd name="connsiteY236" fmla="*/ 1039846 h 1410656"/>
                  <a:gd name="connsiteX237" fmla="*/ 3596263 w 5260975"/>
                  <a:gd name="connsiteY237" fmla="*/ 1028900 h 1410656"/>
                  <a:gd name="connsiteX238" fmla="*/ 3648591 w 5260975"/>
                  <a:gd name="connsiteY238" fmla="*/ 992030 h 1410656"/>
                  <a:gd name="connsiteX239" fmla="*/ 3667986 w 5260975"/>
                  <a:gd name="connsiteY239" fmla="*/ 995487 h 1410656"/>
                  <a:gd name="connsiteX240" fmla="*/ 3689397 w 5260975"/>
                  <a:gd name="connsiteY240" fmla="*/ 1007585 h 1410656"/>
                  <a:gd name="connsiteX241" fmla="*/ 3736349 w 5260975"/>
                  <a:gd name="connsiteY241" fmla="*/ 1010753 h 1410656"/>
                  <a:gd name="connsiteX242" fmla="*/ 3753919 w 5260975"/>
                  <a:gd name="connsiteY242" fmla="*/ 1004513 h 1410656"/>
                  <a:gd name="connsiteX243" fmla="*/ 3784643 w 5260975"/>
                  <a:gd name="connsiteY243" fmla="*/ 987710 h 1410656"/>
                  <a:gd name="connsiteX244" fmla="*/ 3808359 w 5260975"/>
                  <a:gd name="connsiteY244" fmla="*/ 961689 h 1410656"/>
                  <a:gd name="connsiteX245" fmla="*/ 3842829 w 5260975"/>
                  <a:gd name="connsiteY245" fmla="*/ 918674 h 1410656"/>
                  <a:gd name="connsiteX246" fmla="*/ 3908983 w 5260975"/>
                  <a:gd name="connsiteY246" fmla="*/ 902256 h 1410656"/>
                  <a:gd name="connsiteX247" fmla="*/ 3934428 w 5260975"/>
                  <a:gd name="connsiteY247" fmla="*/ 896783 h 1410656"/>
                  <a:gd name="connsiteX248" fmla="*/ 4026987 w 5260975"/>
                  <a:gd name="connsiteY248" fmla="*/ 873835 h 1410656"/>
                  <a:gd name="connsiteX249" fmla="*/ 4035051 w 5260975"/>
                  <a:gd name="connsiteY249" fmla="*/ 873067 h 1410656"/>
                  <a:gd name="connsiteX250" fmla="*/ 4099189 w 5260975"/>
                  <a:gd name="connsiteY250" fmla="*/ 846664 h 1410656"/>
                  <a:gd name="connsiteX251" fmla="*/ 4114647 w 5260975"/>
                  <a:gd name="connsiteY251" fmla="*/ 840134 h 1410656"/>
                  <a:gd name="connsiteX252" fmla="*/ 4133563 w 5260975"/>
                  <a:gd name="connsiteY252" fmla="*/ 823427 h 1410656"/>
                  <a:gd name="connsiteX253" fmla="*/ 4151039 w 5260975"/>
                  <a:gd name="connsiteY253" fmla="*/ 776284 h 1410656"/>
                  <a:gd name="connsiteX254" fmla="*/ 4171489 w 5260975"/>
                  <a:gd name="connsiteY254" fmla="*/ 754776 h 1410656"/>
                  <a:gd name="connsiteX255" fmla="*/ 4186372 w 5260975"/>
                  <a:gd name="connsiteY255" fmla="*/ 741718 h 1410656"/>
                  <a:gd name="connsiteX256" fmla="*/ 4199429 w 5260975"/>
                  <a:gd name="connsiteY256" fmla="*/ 721940 h 1410656"/>
                  <a:gd name="connsiteX257" fmla="*/ 4212487 w 5260975"/>
                  <a:gd name="connsiteY257" fmla="*/ 674604 h 1410656"/>
                  <a:gd name="connsiteX258" fmla="*/ 4232555 w 5260975"/>
                  <a:gd name="connsiteY258" fmla="*/ 632645 h 1410656"/>
                  <a:gd name="connsiteX259" fmla="*/ 4268657 w 5260975"/>
                  <a:gd name="connsiteY259" fmla="*/ 609410 h 1410656"/>
                  <a:gd name="connsiteX260" fmla="*/ 4291028 w 5260975"/>
                  <a:gd name="connsiteY260" fmla="*/ 597216 h 1410656"/>
                  <a:gd name="connsiteX261" fmla="*/ 4379651 w 5260975"/>
                  <a:gd name="connsiteY261" fmla="*/ 609506 h 1410656"/>
                  <a:gd name="connsiteX262" fmla="*/ 4440139 w 5260975"/>
                  <a:gd name="connsiteY262" fmla="*/ 621507 h 1410656"/>
                  <a:gd name="connsiteX263" fmla="*/ 4460015 w 5260975"/>
                  <a:gd name="connsiteY263" fmla="*/ 616899 h 1410656"/>
                  <a:gd name="connsiteX264" fmla="*/ 4516183 w 5260975"/>
                  <a:gd name="connsiteY264" fmla="*/ 577724 h 1410656"/>
                  <a:gd name="connsiteX265" fmla="*/ 4571681 w 5260975"/>
                  <a:gd name="connsiteY265" fmla="*/ 560250 h 1410656"/>
                  <a:gd name="connsiteX266" fmla="*/ 4613447 w 5260975"/>
                  <a:gd name="connsiteY266" fmla="*/ 555257 h 1410656"/>
                  <a:gd name="connsiteX267" fmla="*/ 4649355 w 5260975"/>
                  <a:gd name="connsiteY267" fmla="*/ 551417 h 1410656"/>
                  <a:gd name="connsiteX268" fmla="*/ 4692467 w 5260975"/>
                  <a:gd name="connsiteY268" fmla="*/ 540663 h 1410656"/>
                  <a:gd name="connsiteX269" fmla="*/ 4716855 w 5260975"/>
                  <a:gd name="connsiteY269" fmla="*/ 528949 h 1410656"/>
                  <a:gd name="connsiteX270" fmla="*/ 4755645 w 5260975"/>
                  <a:gd name="connsiteY270" fmla="*/ 512147 h 1410656"/>
                  <a:gd name="connsiteX271" fmla="*/ 4795395 w 5260975"/>
                  <a:gd name="connsiteY271" fmla="*/ 490351 h 1410656"/>
                  <a:gd name="connsiteX272" fmla="*/ 4825928 w 5260975"/>
                  <a:gd name="connsiteY272" fmla="*/ 459818 h 1410656"/>
                  <a:gd name="connsiteX273" fmla="*/ 4842347 w 5260975"/>
                  <a:gd name="connsiteY273" fmla="*/ 434086 h 1410656"/>
                  <a:gd name="connsiteX274" fmla="*/ 4890451 w 5260975"/>
                  <a:gd name="connsiteY274" fmla="*/ 397216 h 1410656"/>
                  <a:gd name="connsiteX275" fmla="*/ 4933945 w 5260975"/>
                  <a:gd name="connsiteY275" fmla="*/ 327701 h 1410656"/>
                  <a:gd name="connsiteX276" fmla="*/ 4961214 w 5260975"/>
                  <a:gd name="connsiteY276" fmla="*/ 298801 h 1410656"/>
                  <a:gd name="connsiteX277" fmla="*/ 4976672 w 5260975"/>
                  <a:gd name="connsiteY277" fmla="*/ 290639 h 1410656"/>
                  <a:gd name="connsiteX278" fmla="*/ 5002979 w 5260975"/>
                  <a:gd name="connsiteY278" fmla="*/ 270573 h 1410656"/>
                  <a:gd name="connsiteX279" fmla="*/ 5018535 w 5260975"/>
                  <a:gd name="connsiteY279" fmla="*/ 255690 h 1410656"/>
                  <a:gd name="connsiteX280" fmla="*/ 5061069 w 5260975"/>
                  <a:gd name="connsiteY280" fmla="*/ 200961 h 1410656"/>
                  <a:gd name="connsiteX281" fmla="*/ 5074127 w 5260975"/>
                  <a:gd name="connsiteY281" fmla="*/ 184735 h 1410656"/>
                  <a:gd name="connsiteX282" fmla="*/ 5101108 w 5260975"/>
                  <a:gd name="connsiteY282" fmla="*/ 156891 h 1410656"/>
                  <a:gd name="connsiteX283" fmla="*/ 5112918 w 5260975"/>
                  <a:gd name="connsiteY283" fmla="*/ 148441 h 1410656"/>
                  <a:gd name="connsiteX284" fmla="*/ 5133753 w 5260975"/>
                  <a:gd name="connsiteY284" fmla="*/ 125782 h 1410656"/>
                  <a:gd name="connsiteX285" fmla="*/ 5183393 w 5260975"/>
                  <a:gd name="connsiteY285" fmla="*/ 66348 h 1410656"/>
                  <a:gd name="connsiteX286" fmla="*/ 5204709 w 5260975"/>
                  <a:gd name="connsiteY286" fmla="*/ 33030 h 1410656"/>
                  <a:gd name="connsiteX287" fmla="*/ 5247243 w 5260975"/>
                  <a:gd name="connsiteY287" fmla="*/ 8451 h 1410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Lst>
                <a:rect l="l" t="t" r="r" b="b"/>
                <a:pathLst>
                  <a:path w="5260975" h="1410656">
                    <a:moveTo>
                      <a:pt x="5260975" y="0"/>
                    </a:moveTo>
                    <a:lnTo>
                      <a:pt x="5260975" y="221634"/>
                    </a:lnTo>
                    <a:lnTo>
                      <a:pt x="5226503" y="237063"/>
                    </a:lnTo>
                    <a:cubicBezTo>
                      <a:pt x="5219783" y="239848"/>
                      <a:pt x="5212389" y="241384"/>
                      <a:pt x="5206341" y="245128"/>
                    </a:cubicBezTo>
                    <a:cubicBezTo>
                      <a:pt x="5178495" y="262219"/>
                      <a:pt x="5151515" y="280654"/>
                      <a:pt x="5123287" y="297073"/>
                    </a:cubicBezTo>
                    <a:cubicBezTo>
                      <a:pt x="5094195" y="314067"/>
                      <a:pt x="5068175" y="334134"/>
                      <a:pt x="5048107" y="361307"/>
                    </a:cubicBezTo>
                    <a:cubicBezTo>
                      <a:pt x="5029480" y="386559"/>
                      <a:pt x="5011429" y="412194"/>
                      <a:pt x="4992899" y="437542"/>
                    </a:cubicBezTo>
                    <a:cubicBezTo>
                      <a:pt x="4988194" y="443975"/>
                      <a:pt x="4983873" y="451561"/>
                      <a:pt x="4977440" y="455690"/>
                    </a:cubicBezTo>
                    <a:cubicBezTo>
                      <a:pt x="4964094" y="464331"/>
                      <a:pt x="4949499" y="471340"/>
                      <a:pt x="4935193" y="478445"/>
                    </a:cubicBezTo>
                    <a:cubicBezTo>
                      <a:pt x="4922903" y="484494"/>
                      <a:pt x="4909845" y="489006"/>
                      <a:pt x="4897844" y="495535"/>
                    </a:cubicBezTo>
                    <a:cubicBezTo>
                      <a:pt x="4888243" y="500721"/>
                      <a:pt x="4879697" y="507922"/>
                      <a:pt x="4870767" y="514451"/>
                    </a:cubicBezTo>
                    <a:cubicBezTo>
                      <a:pt x="4862990" y="520115"/>
                      <a:pt x="4854445" y="525012"/>
                      <a:pt x="4847916" y="531830"/>
                    </a:cubicBezTo>
                    <a:cubicBezTo>
                      <a:pt x="4831977" y="548344"/>
                      <a:pt x="4815942" y="564571"/>
                      <a:pt x="4796163" y="576765"/>
                    </a:cubicBezTo>
                    <a:cubicBezTo>
                      <a:pt x="4776672" y="588862"/>
                      <a:pt x="4758237" y="602401"/>
                      <a:pt x="4738843" y="614691"/>
                    </a:cubicBezTo>
                    <a:cubicBezTo>
                      <a:pt x="4719831" y="626693"/>
                      <a:pt x="4702645" y="639846"/>
                      <a:pt x="4692755" y="661162"/>
                    </a:cubicBezTo>
                    <a:cubicBezTo>
                      <a:pt x="4688339" y="670571"/>
                      <a:pt x="4682097" y="680845"/>
                      <a:pt x="4673744" y="686318"/>
                    </a:cubicBezTo>
                    <a:cubicBezTo>
                      <a:pt x="4661838" y="694095"/>
                      <a:pt x="4646764" y="696880"/>
                      <a:pt x="4633801" y="703505"/>
                    </a:cubicBezTo>
                    <a:cubicBezTo>
                      <a:pt x="4618535" y="711282"/>
                      <a:pt x="4600869" y="718003"/>
                      <a:pt x="4590499" y="730389"/>
                    </a:cubicBezTo>
                    <a:cubicBezTo>
                      <a:pt x="4581281" y="741431"/>
                      <a:pt x="4571968" y="750072"/>
                      <a:pt x="4559773" y="757081"/>
                    </a:cubicBezTo>
                    <a:cubicBezTo>
                      <a:pt x="4551229" y="761978"/>
                      <a:pt x="4544892" y="770907"/>
                      <a:pt x="4536059" y="774940"/>
                    </a:cubicBezTo>
                    <a:cubicBezTo>
                      <a:pt x="4524441" y="780317"/>
                      <a:pt x="4512727" y="784542"/>
                      <a:pt x="4502549" y="792895"/>
                    </a:cubicBezTo>
                    <a:cubicBezTo>
                      <a:pt x="4491987" y="801536"/>
                      <a:pt x="4479986" y="808353"/>
                      <a:pt x="4468944" y="816419"/>
                    </a:cubicBezTo>
                    <a:cubicBezTo>
                      <a:pt x="4463087" y="820739"/>
                      <a:pt x="4458286" y="826404"/>
                      <a:pt x="4452622" y="830917"/>
                    </a:cubicBezTo>
                    <a:cubicBezTo>
                      <a:pt x="4442252" y="839174"/>
                      <a:pt x="4431690" y="847239"/>
                      <a:pt x="4421032" y="855016"/>
                    </a:cubicBezTo>
                    <a:cubicBezTo>
                      <a:pt x="4410375" y="862794"/>
                      <a:pt x="4400197" y="871819"/>
                      <a:pt x="4388483" y="877484"/>
                    </a:cubicBezTo>
                    <a:cubicBezTo>
                      <a:pt x="4368513" y="887086"/>
                      <a:pt x="4346717" y="892847"/>
                      <a:pt x="4327321" y="903216"/>
                    </a:cubicBezTo>
                    <a:cubicBezTo>
                      <a:pt x="4307639" y="913777"/>
                      <a:pt x="4289107" y="927028"/>
                      <a:pt x="4271633" y="941046"/>
                    </a:cubicBezTo>
                    <a:cubicBezTo>
                      <a:pt x="4257807" y="952088"/>
                      <a:pt x="4244845" y="963034"/>
                      <a:pt x="4227465" y="968698"/>
                    </a:cubicBezTo>
                    <a:cubicBezTo>
                      <a:pt x="4217768" y="971867"/>
                      <a:pt x="4207591" y="978780"/>
                      <a:pt x="4201733" y="986846"/>
                    </a:cubicBezTo>
                    <a:cubicBezTo>
                      <a:pt x="4189059" y="1004416"/>
                      <a:pt x="4172833" y="1016802"/>
                      <a:pt x="4154494" y="1027364"/>
                    </a:cubicBezTo>
                    <a:cubicBezTo>
                      <a:pt x="4130010" y="1041574"/>
                      <a:pt x="4105814" y="1056072"/>
                      <a:pt x="4081234" y="1069994"/>
                    </a:cubicBezTo>
                    <a:cubicBezTo>
                      <a:pt x="4066737" y="1078252"/>
                      <a:pt x="4052335" y="1086989"/>
                      <a:pt x="4036971" y="1093038"/>
                    </a:cubicBezTo>
                    <a:cubicBezTo>
                      <a:pt x="4005575" y="1105520"/>
                      <a:pt x="3973410" y="1116177"/>
                      <a:pt x="3941725" y="1127796"/>
                    </a:cubicBezTo>
                    <a:cubicBezTo>
                      <a:pt x="3931355" y="1131540"/>
                      <a:pt x="3921561" y="1136917"/>
                      <a:pt x="3910999" y="1140182"/>
                    </a:cubicBezTo>
                    <a:cubicBezTo>
                      <a:pt x="3899573" y="1143734"/>
                      <a:pt x="3887285" y="1144790"/>
                      <a:pt x="3875859" y="1148343"/>
                    </a:cubicBezTo>
                    <a:cubicBezTo>
                      <a:pt x="3856847" y="1154199"/>
                      <a:pt x="3838412" y="1161689"/>
                      <a:pt x="3819401" y="1167642"/>
                    </a:cubicBezTo>
                    <a:cubicBezTo>
                      <a:pt x="3782723" y="1179068"/>
                      <a:pt x="3745949" y="1190014"/>
                      <a:pt x="3709176" y="1200863"/>
                    </a:cubicBezTo>
                    <a:cubicBezTo>
                      <a:pt x="3701303" y="1203168"/>
                      <a:pt x="3692757" y="1203456"/>
                      <a:pt x="3684981" y="1205952"/>
                    </a:cubicBezTo>
                    <a:cubicBezTo>
                      <a:pt x="3664337" y="1212673"/>
                      <a:pt x="3643789" y="1219970"/>
                      <a:pt x="3623338" y="1227363"/>
                    </a:cubicBezTo>
                    <a:cubicBezTo>
                      <a:pt x="3610953" y="1231876"/>
                      <a:pt x="3598854" y="1237445"/>
                      <a:pt x="3586373" y="1241765"/>
                    </a:cubicBezTo>
                    <a:cubicBezTo>
                      <a:pt x="3576387" y="1245222"/>
                      <a:pt x="3566113" y="1247910"/>
                      <a:pt x="3555743" y="1250023"/>
                    </a:cubicBezTo>
                    <a:cubicBezTo>
                      <a:pt x="3546814" y="1251848"/>
                      <a:pt x="3537501" y="1251655"/>
                      <a:pt x="3528667" y="1253864"/>
                    </a:cubicBezTo>
                    <a:cubicBezTo>
                      <a:pt x="3504759" y="1259816"/>
                      <a:pt x="3481140" y="1266538"/>
                      <a:pt x="3457424" y="1272874"/>
                    </a:cubicBezTo>
                    <a:cubicBezTo>
                      <a:pt x="3447919" y="1275371"/>
                      <a:pt x="3438221" y="1277196"/>
                      <a:pt x="3429003" y="1280364"/>
                    </a:cubicBezTo>
                    <a:cubicBezTo>
                      <a:pt x="3404327" y="1288717"/>
                      <a:pt x="3380036" y="1298222"/>
                      <a:pt x="3355264" y="1306096"/>
                    </a:cubicBezTo>
                    <a:cubicBezTo>
                      <a:pt x="3334717" y="1312625"/>
                      <a:pt x="3313593" y="1317329"/>
                      <a:pt x="3292757" y="1323090"/>
                    </a:cubicBezTo>
                    <a:cubicBezTo>
                      <a:pt x="3283924" y="1325587"/>
                      <a:pt x="3275475" y="1329140"/>
                      <a:pt x="3266643" y="1331251"/>
                    </a:cubicBezTo>
                    <a:cubicBezTo>
                      <a:pt x="3246863" y="1336053"/>
                      <a:pt x="3226796" y="1340085"/>
                      <a:pt x="3206921" y="1344886"/>
                    </a:cubicBezTo>
                    <a:cubicBezTo>
                      <a:pt x="3195590" y="1347670"/>
                      <a:pt x="3184645" y="1352663"/>
                      <a:pt x="3173123" y="1354488"/>
                    </a:cubicBezTo>
                    <a:cubicBezTo>
                      <a:pt x="3145759" y="1358808"/>
                      <a:pt x="3118203" y="1361880"/>
                      <a:pt x="3090646" y="1365337"/>
                    </a:cubicBezTo>
                    <a:cubicBezTo>
                      <a:pt x="3062227" y="1368889"/>
                      <a:pt x="3033902" y="1372634"/>
                      <a:pt x="3005480" y="1375802"/>
                    </a:cubicBezTo>
                    <a:cubicBezTo>
                      <a:pt x="2989926" y="1377435"/>
                      <a:pt x="2974275" y="1377723"/>
                      <a:pt x="2958721" y="1379259"/>
                    </a:cubicBezTo>
                    <a:cubicBezTo>
                      <a:pt x="2945087" y="1380604"/>
                      <a:pt x="2931549" y="1383100"/>
                      <a:pt x="2917915" y="1384733"/>
                    </a:cubicBezTo>
                    <a:cubicBezTo>
                      <a:pt x="2906105" y="1386076"/>
                      <a:pt x="2894199" y="1386844"/>
                      <a:pt x="2882389" y="1388189"/>
                    </a:cubicBezTo>
                    <a:cubicBezTo>
                      <a:pt x="2863475" y="1390397"/>
                      <a:pt x="2844655" y="1392894"/>
                      <a:pt x="2825837" y="1395198"/>
                    </a:cubicBezTo>
                    <a:cubicBezTo>
                      <a:pt x="2817964" y="1396062"/>
                      <a:pt x="2809706" y="1398462"/>
                      <a:pt x="2802313" y="1397023"/>
                    </a:cubicBezTo>
                    <a:cubicBezTo>
                      <a:pt x="2783686" y="1393373"/>
                      <a:pt x="2765347" y="1394430"/>
                      <a:pt x="2746816" y="1396926"/>
                    </a:cubicBezTo>
                    <a:cubicBezTo>
                      <a:pt x="2740479" y="1397791"/>
                      <a:pt x="2733662" y="1397598"/>
                      <a:pt x="2727517" y="1395966"/>
                    </a:cubicBezTo>
                    <a:cubicBezTo>
                      <a:pt x="2714939" y="1392701"/>
                      <a:pt x="2702745" y="1388092"/>
                      <a:pt x="2690359" y="1384060"/>
                    </a:cubicBezTo>
                    <a:cubicBezTo>
                      <a:pt x="2689014" y="1383580"/>
                      <a:pt x="2687382" y="1383484"/>
                      <a:pt x="2685943" y="1383196"/>
                    </a:cubicBezTo>
                    <a:cubicBezTo>
                      <a:pt x="2677781" y="1381563"/>
                      <a:pt x="2669717" y="1379931"/>
                      <a:pt x="2661554" y="1378491"/>
                    </a:cubicBezTo>
                    <a:cubicBezTo>
                      <a:pt x="2657138" y="1377723"/>
                      <a:pt x="2652625" y="1377627"/>
                      <a:pt x="2648208" y="1376955"/>
                    </a:cubicBezTo>
                    <a:cubicBezTo>
                      <a:pt x="2631118" y="1374266"/>
                      <a:pt x="2612299" y="1378779"/>
                      <a:pt x="2597512" y="1367162"/>
                    </a:cubicBezTo>
                    <a:cubicBezTo>
                      <a:pt x="2587911" y="1359672"/>
                      <a:pt x="2578597" y="1361401"/>
                      <a:pt x="2568324" y="1362553"/>
                    </a:cubicBezTo>
                    <a:cubicBezTo>
                      <a:pt x="2560547" y="1363417"/>
                      <a:pt x="2552577" y="1363128"/>
                      <a:pt x="2544704" y="1363225"/>
                    </a:cubicBezTo>
                    <a:cubicBezTo>
                      <a:pt x="2530878" y="1363512"/>
                      <a:pt x="2517052" y="1363609"/>
                      <a:pt x="2503225" y="1364089"/>
                    </a:cubicBezTo>
                    <a:cubicBezTo>
                      <a:pt x="2498808" y="1364281"/>
                      <a:pt x="2494297" y="1366682"/>
                      <a:pt x="2489975" y="1366298"/>
                    </a:cubicBezTo>
                    <a:cubicBezTo>
                      <a:pt x="2470004" y="1364473"/>
                      <a:pt x="2450033" y="1361592"/>
                      <a:pt x="2430061" y="1359960"/>
                    </a:cubicBezTo>
                    <a:cubicBezTo>
                      <a:pt x="2418732" y="1359001"/>
                      <a:pt x="2407114" y="1360824"/>
                      <a:pt x="2395880" y="1359480"/>
                    </a:cubicBezTo>
                    <a:cubicBezTo>
                      <a:pt x="2382919" y="1357944"/>
                      <a:pt x="2370245" y="1354008"/>
                      <a:pt x="2357378" y="1351607"/>
                    </a:cubicBezTo>
                    <a:cubicBezTo>
                      <a:pt x="2353826" y="1350935"/>
                      <a:pt x="2349889" y="1351799"/>
                      <a:pt x="2346145" y="1351991"/>
                    </a:cubicBezTo>
                    <a:cubicBezTo>
                      <a:pt x="2341920" y="1352183"/>
                      <a:pt x="2337791" y="1352567"/>
                      <a:pt x="2333567" y="1352663"/>
                    </a:cubicBezTo>
                    <a:cubicBezTo>
                      <a:pt x="2320700" y="1352856"/>
                      <a:pt x="2307835" y="1352567"/>
                      <a:pt x="2294968" y="1353240"/>
                    </a:cubicBezTo>
                    <a:cubicBezTo>
                      <a:pt x="2287095" y="1353624"/>
                      <a:pt x="2278839" y="1357560"/>
                      <a:pt x="2271540" y="1356120"/>
                    </a:cubicBezTo>
                    <a:cubicBezTo>
                      <a:pt x="2256659" y="1353335"/>
                      <a:pt x="2241776" y="1359576"/>
                      <a:pt x="2226895" y="1354392"/>
                    </a:cubicBezTo>
                    <a:cubicBezTo>
                      <a:pt x="2222285" y="1352856"/>
                      <a:pt x="2215948" y="1356696"/>
                      <a:pt x="2210379" y="1356888"/>
                    </a:cubicBezTo>
                    <a:cubicBezTo>
                      <a:pt x="2196457" y="1357368"/>
                      <a:pt x="2182535" y="1357272"/>
                      <a:pt x="2168613" y="1357176"/>
                    </a:cubicBezTo>
                    <a:cubicBezTo>
                      <a:pt x="2156131" y="1357080"/>
                      <a:pt x="2143168" y="1358424"/>
                      <a:pt x="2131167" y="1355736"/>
                    </a:cubicBezTo>
                    <a:cubicBezTo>
                      <a:pt x="2118588" y="1352856"/>
                      <a:pt x="2107259" y="1353240"/>
                      <a:pt x="2095065" y="1356504"/>
                    </a:cubicBezTo>
                    <a:cubicBezTo>
                      <a:pt x="2086711" y="1358712"/>
                      <a:pt x="2077878" y="1359001"/>
                      <a:pt x="2069237" y="1359672"/>
                    </a:cubicBezTo>
                    <a:cubicBezTo>
                      <a:pt x="2059924" y="1360440"/>
                      <a:pt x="2049650" y="1358424"/>
                      <a:pt x="2041201" y="1361592"/>
                    </a:cubicBezTo>
                    <a:cubicBezTo>
                      <a:pt x="2016044" y="1371002"/>
                      <a:pt x="1990216" y="1373018"/>
                      <a:pt x="1963909" y="1373018"/>
                    </a:cubicBezTo>
                    <a:cubicBezTo>
                      <a:pt x="1959107" y="1373018"/>
                      <a:pt x="1954210" y="1371675"/>
                      <a:pt x="1949603" y="1370234"/>
                    </a:cubicBezTo>
                    <a:cubicBezTo>
                      <a:pt x="1922717" y="1361592"/>
                      <a:pt x="1895737" y="1362360"/>
                      <a:pt x="1868373" y="1367641"/>
                    </a:cubicBezTo>
                    <a:cubicBezTo>
                      <a:pt x="1862708" y="1368794"/>
                      <a:pt x="1856372" y="1368986"/>
                      <a:pt x="1850707" y="1367834"/>
                    </a:cubicBezTo>
                    <a:cubicBezTo>
                      <a:pt x="1834768" y="1364473"/>
                      <a:pt x="1819309" y="1358904"/>
                      <a:pt x="1803275" y="1356504"/>
                    </a:cubicBezTo>
                    <a:cubicBezTo>
                      <a:pt x="1776775" y="1352567"/>
                      <a:pt x="1753828" y="1365817"/>
                      <a:pt x="1730112" y="1374459"/>
                    </a:cubicBezTo>
                    <a:cubicBezTo>
                      <a:pt x="1707548" y="1382620"/>
                      <a:pt x="1688345" y="1401055"/>
                      <a:pt x="1661652" y="1396926"/>
                    </a:cubicBezTo>
                    <a:cubicBezTo>
                      <a:pt x="1658965" y="1396542"/>
                      <a:pt x="1655988" y="1399134"/>
                      <a:pt x="1653011" y="1399807"/>
                    </a:cubicBezTo>
                    <a:cubicBezTo>
                      <a:pt x="1644850" y="1401631"/>
                      <a:pt x="1636689" y="1403839"/>
                      <a:pt x="1628431" y="1404704"/>
                    </a:cubicBezTo>
                    <a:cubicBezTo>
                      <a:pt x="1618350" y="1405856"/>
                      <a:pt x="1608076" y="1405472"/>
                      <a:pt x="1597995" y="1406432"/>
                    </a:cubicBezTo>
                    <a:cubicBezTo>
                      <a:pt x="1585032" y="1407584"/>
                      <a:pt x="1572263" y="1410656"/>
                      <a:pt x="1559396" y="1410656"/>
                    </a:cubicBezTo>
                    <a:cubicBezTo>
                      <a:pt x="1549026" y="1410656"/>
                      <a:pt x="1538753" y="1407104"/>
                      <a:pt x="1528480" y="1405375"/>
                    </a:cubicBezTo>
                    <a:cubicBezTo>
                      <a:pt x="1513981" y="1402975"/>
                      <a:pt x="1498042" y="1403647"/>
                      <a:pt x="1485272" y="1397502"/>
                    </a:cubicBezTo>
                    <a:cubicBezTo>
                      <a:pt x="1471639" y="1390973"/>
                      <a:pt x="1458676" y="1387997"/>
                      <a:pt x="1444562" y="1390013"/>
                    </a:cubicBezTo>
                    <a:cubicBezTo>
                      <a:pt x="1439857" y="1390685"/>
                      <a:pt x="1433808" y="1394718"/>
                      <a:pt x="1431696" y="1398846"/>
                    </a:cubicBezTo>
                    <a:cubicBezTo>
                      <a:pt x="1426991" y="1408064"/>
                      <a:pt x="1420559" y="1409697"/>
                      <a:pt x="1411821" y="1406527"/>
                    </a:cubicBezTo>
                    <a:cubicBezTo>
                      <a:pt x="1404236" y="1403839"/>
                      <a:pt x="1394922" y="1402495"/>
                      <a:pt x="1389738" y="1397310"/>
                    </a:cubicBezTo>
                    <a:cubicBezTo>
                      <a:pt x="1375047" y="1382620"/>
                      <a:pt x="1356324" y="1382140"/>
                      <a:pt x="1338081" y="1378204"/>
                    </a:cubicBezTo>
                    <a:cubicBezTo>
                      <a:pt x="1326945" y="1375802"/>
                      <a:pt x="1316574" y="1375707"/>
                      <a:pt x="1305436" y="1377339"/>
                    </a:cubicBezTo>
                    <a:cubicBezTo>
                      <a:pt x="1281241" y="1380988"/>
                      <a:pt x="1257717" y="1375802"/>
                      <a:pt x="1234481" y="1369178"/>
                    </a:cubicBezTo>
                    <a:cubicBezTo>
                      <a:pt x="1219118" y="1364761"/>
                      <a:pt x="1203372" y="1362073"/>
                      <a:pt x="1188106" y="1357560"/>
                    </a:cubicBezTo>
                    <a:cubicBezTo>
                      <a:pt x="1176680" y="1354104"/>
                      <a:pt x="1165255" y="1349975"/>
                      <a:pt x="1154790" y="1344406"/>
                    </a:cubicBezTo>
                    <a:cubicBezTo>
                      <a:pt x="1139618" y="1336244"/>
                      <a:pt x="1126369" y="1323954"/>
                      <a:pt x="1107069" y="1327219"/>
                    </a:cubicBezTo>
                    <a:cubicBezTo>
                      <a:pt x="1090074" y="1330099"/>
                      <a:pt x="1074713" y="1324051"/>
                      <a:pt x="1059158" y="1318290"/>
                    </a:cubicBezTo>
                    <a:cubicBezTo>
                      <a:pt x="1047732" y="1314065"/>
                      <a:pt x="1036308" y="1309744"/>
                      <a:pt x="1024496" y="1307056"/>
                    </a:cubicBezTo>
                    <a:cubicBezTo>
                      <a:pt x="1010478" y="1303887"/>
                      <a:pt x="994635" y="1305232"/>
                      <a:pt x="982153" y="1299374"/>
                    </a:cubicBezTo>
                    <a:cubicBezTo>
                      <a:pt x="969095" y="1293229"/>
                      <a:pt x="958246" y="1297358"/>
                      <a:pt x="946628" y="1299087"/>
                    </a:cubicBezTo>
                    <a:cubicBezTo>
                      <a:pt x="928097" y="1301775"/>
                      <a:pt x="909661" y="1306768"/>
                      <a:pt x="890939" y="1300431"/>
                    </a:cubicBezTo>
                    <a:cubicBezTo>
                      <a:pt x="868184" y="1292750"/>
                      <a:pt x="845620" y="1284493"/>
                      <a:pt x="822769" y="1277196"/>
                    </a:cubicBezTo>
                    <a:cubicBezTo>
                      <a:pt x="813934" y="1274410"/>
                      <a:pt x="804431" y="1273258"/>
                      <a:pt x="795212" y="1272010"/>
                    </a:cubicBezTo>
                    <a:cubicBezTo>
                      <a:pt x="786476" y="1270954"/>
                      <a:pt x="776010" y="1273642"/>
                      <a:pt x="769288" y="1269610"/>
                    </a:cubicBezTo>
                    <a:cubicBezTo>
                      <a:pt x="752005" y="1259241"/>
                      <a:pt x="734243" y="1254152"/>
                      <a:pt x="714271" y="1254152"/>
                    </a:cubicBezTo>
                    <a:cubicBezTo>
                      <a:pt x="706781" y="1254152"/>
                      <a:pt x="699484" y="1249831"/>
                      <a:pt x="691900" y="1249062"/>
                    </a:cubicBezTo>
                    <a:cubicBezTo>
                      <a:pt x="681529" y="1248103"/>
                      <a:pt x="669623" y="1245510"/>
                      <a:pt x="660598" y="1249159"/>
                    </a:cubicBezTo>
                    <a:cubicBezTo>
                      <a:pt x="639379" y="1257800"/>
                      <a:pt x="622193" y="1250599"/>
                      <a:pt x="603662" y="1242054"/>
                    </a:cubicBezTo>
                    <a:cubicBezTo>
                      <a:pt x="585418" y="1233604"/>
                      <a:pt x="566215" y="1226884"/>
                      <a:pt x="546821" y="1221314"/>
                    </a:cubicBezTo>
                    <a:cubicBezTo>
                      <a:pt x="539524" y="1219298"/>
                      <a:pt x="530787" y="1222659"/>
                      <a:pt x="522721" y="1223330"/>
                    </a:cubicBezTo>
                    <a:cubicBezTo>
                      <a:pt x="519840" y="1223523"/>
                      <a:pt x="516671" y="1223811"/>
                      <a:pt x="514080" y="1222851"/>
                    </a:cubicBezTo>
                    <a:cubicBezTo>
                      <a:pt x="489020" y="1213633"/>
                      <a:pt x="463575" y="1206624"/>
                      <a:pt x="436404" y="1211424"/>
                    </a:cubicBezTo>
                    <a:cubicBezTo>
                      <a:pt x="433908" y="1211905"/>
                      <a:pt x="431123" y="1210849"/>
                      <a:pt x="428626" y="1210177"/>
                    </a:cubicBezTo>
                    <a:cubicBezTo>
                      <a:pt x="416432" y="1206720"/>
                      <a:pt x="404526" y="1201247"/>
                      <a:pt x="392141" y="1199999"/>
                    </a:cubicBezTo>
                    <a:cubicBezTo>
                      <a:pt x="361608" y="1196927"/>
                      <a:pt x="330884" y="1195678"/>
                      <a:pt x="300157" y="1193662"/>
                    </a:cubicBezTo>
                    <a:cubicBezTo>
                      <a:pt x="298237" y="1193566"/>
                      <a:pt x="296221" y="1193566"/>
                      <a:pt x="294493" y="1192894"/>
                    </a:cubicBezTo>
                    <a:cubicBezTo>
                      <a:pt x="283163" y="1188765"/>
                      <a:pt x="273274" y="1190110"/>
                      <a:pt x="263671" y="1197982"/>
                    </a:cubicBezTo>
                    <a:cubicBezTo>
                      <a:pt x="259447" y="1201439"/>
                      <a:pt x="253686" y="1203263"/>
                      <a:pt x="248406" y="1205184"/>
                    </a:cubicBezTo>
                    <a:cubicBezTo>
                      <a:pt x="240628" y="1208065"/>
                      <a:pt x="232659" y="1210849"/>
                      <a:pt x="224594" y="1212673"/>
                    </a:cubicBezTo>
                    <a:cubicBezTo>
                      <a:pt x="216624" y="1214401"/>
                      <a:pt x="208079" y="1216801"/>
                      <a:pt x="200398" y="1215458"/>
                    </a:cubicBezTo>
                    <a:cubicBezTo>
                      <a:pt x="186572" y="1213057"/>
                      <a:pt x="173417" y="1207681"/>
                      <a:pt x="159783" y="1204127"/>
                    </a:cubicBezTo>
                    <a:cubicBezTo>
                      <a:pt x="155079" y="1202879"/>
                      <a:pt x="149893" y="1203072"/>
                      <a:pt x="144997" y="1202975"/>
                    </a:cubicBezTo>
                    <a:cubicBezTo>
                      <a:pt x="133763" y="1202688"/>
                      <a:pt x="122241" y="1205472"/>
                      <a:pt x="112064" y="1197503"/>
                    </a:cubicBezTo>
                    <a:cubicBezTo>
                      <a:pt x="102655" y="1190014"/>
                      <a:pt x="93148" y="1192221"/>
                      <a:pt x="83259" y="1197887"/>
                    </a:cubicBezTo>
                    <a:cubicBezTo>
                      <a:pt x="76154" y="1201920"/>
                      <a:pt x="68090" y="1205088"/>
                      <a:pt x="60120" y="1206624"/>
                    </a:cubicBezTo>
                    <a:cubicBezTo>
                      <a:pt x="49174" y="1208736"/>
                      <a:pt x="38324" y="1209601"/>
                      <a:pt x="26514" y="1208352"/>
                    </a:cubicBezTo>
                    <a:cubicBezTo>
                      <a:pt x="18161" y="1207488"/>
                      <a:pt x="11343" y="1207104"/>
                      <a:pt x="4814" y="1202015"/>
                    </a:cubicBezTo>
                    <a:cubicBezTo>
                      <a:pt x="3759" y="1201247"/>
                      <a:pt x="1839" y="1201055"/>
                      <a:pt x="398" y="1201152"/>
                    </a:cubicBezTo>
                    <a:lnTo>
                      <a:pt x="0" y="1201150"/>
                    </a:lnTo>
                    <a:lnTo>
                      <a:pt x="0" y="1004512"/>
                    </a:lnTo>
                    <a:lnTo>
                      <a:pt x="30355" y="1002784"/>
                    </a:lnTo>
                    <a:cubicBezTo>
                      <a:pt x="37748" y="1002111"/>
                      <a:pt x="44853" y="999520"/>
                      <a:pt x="52151" y="997695"/>
                    </a:cubicBezTo>
                    <a:cubicBezTo>
                      <a:pt x="56183" y="996639"/>
                      <a:pt x="60504" y="993855"/>
                      <a:pt x="64248" y="994430"/>
                    </a:cubicBezTo>
                    <a:cubicBezTo>
                      <a:pt x="85948" y="997791"/>
                      <a:pt x="105823" y="989534"/>
                      <a:pt x="126370" y="985405"/>
                    </a:cubicBezTo>
                    <a:cubicBezTo>
                      <a:pt x="135876" y="983485"/>
                      <a:pt x="144805" y="978876"/>
                      <a:pt x="154022" y="975708"/>
                    </a:cubicBezTo>
                    <a:cubicBezTo>
                      <a:pt x="156423" y="974843"/>
                      <a:pt x="159111" y="974075"/>
                      <a:pt x="161512" y="974268"/>
                    </a:cubicBezTo>
                    <a:cubicBezTo>
                      <a:pt x="175242" y="975420"/>
                      <a:pt x="188876" y="977052"/>
                      <a:pt x="202510" y="978300"/>
                    </a:cubicBezTo>
                    <a:cubicBezTo>
                      <a:pt x="214896" y="979452"/>
                      <a:pt x="227378" y="979836"/>
                      <a:pt x="233235" y="993950"/>
                    </a:cubicBezTo>
                    <a:cubicBezTo>
                      <a:pt x="234100" y="996159"/>
                      <a:pt x="236979" y="997791"/>
                      <a:pt x="239188" y="999231"/>
                    </a:cubicBezTo>
                    <a:cubicBezTo>
                      <a:pt x="273274" y="1021411"/>
                      <a:pt x="291516" y="1020835"/>
                      <a:pt x="324834" y="997407"/>
                    </a:cubicBezTo>
                    <a:cubicBezTo>
                      <a:pt x="328290" y="995007"/>
                      <a:pt x="335683" y="993278"/>
                      <a:pt x="337987" y="995198"/>
                    </a:cubicBezTo>
                    <a:cubicBezTo>
                      <a:pt x="357575" y="1011137"/>
                      <a:pt x="378986" y="1009409"/>
                      <a:pt x="401550" y="1004416"/>
                    </a:cubicBezTo>
                    <a:cubicBezTo>
                      <a:pt x="407407" y="1003072"/>
                      <a:pt x="415664" y="1003072"/>
                      <a:pt x="420081" y="1006240"/>
                    </a:cubicBezTo>
                    <a:cubicBezTo>
                      <a:pt x="441108" y="1020930"/>
                      <a:pt x="463672" y="1018819"/>
                      <a:pt x="486523" y="1014498"/>
                    </a:cubicBezTo>
                    <a:cubicBezTo>
                      <a:pt x="490075" y="1013826"/>
                      <a:pt x="494397" y="1010177"/>
                      <a:pt x="495932" y="1006817"/>
                    </a:cubicBezTo>
                    <a:cubicBezTo>
                      <a:pt x="501406" y="994911"/>
                      <a:pt x="511680" y="990878"/>
                      <a:pt x="523009" y="987517"/>
                    </a:cubicBezTo>
                    <a:cubicBezTo>
                      <a:pt x="540868" y="982044"/>
                      <a:pt x="558438" y="975611"/>
                      <a:pt x="576393" y="970427"/>
                    </a:cubicBezTo>
                    <a:cubicBezTo>
                      <a:pt x="580811" y="969179"/>
                      <a:pt x="586283" y="969947"/>
                      <a:pt x="590892" y="971387"/>
                    </a:cubicBezTo>
                    <a:cubicBezTo>
                      <a:pt x="606638" y="976284"/>
                      <a:pt x="616624" y="988574"/>
                      <a:pt x="627569" y="999904"/>
                    </a:cubicBezTo>
                    <a:cubicBezTo>
                      <a:pt x="632370" y="1004897"/>
                      <a:pt x="638995" y="1008449"/>
                      <a:pt x="645429" y="1011329"/>
                    </a:cubicBezTo>
                    <a:cubicBezTo>
                      <a:pt x="662135" y="1018723"/>
                      <a:pt x="679226" y="1025348"/>
                      <a:pt x="696125" y="1032356"/>
                    </a:cubicBezTo>
                    <a:cubicBezTo>
                      <a:pt x="697757" y="1033029"/>
                      <a:pt x="699100" y="1034757"/>
                      <a:pt x="700349" y="1036197"/>
                    </a:cubicBezTo>
                    <a:cubicBezTo>
                      <a:pt x="712831" y="1051368"/>
                      <a:pt x="725216" y="1066634"/>
                      <a:pt x="737795" y="1081804"/>
                    </a:cubicBezTo>
                    <a:cubicBezTo>
                      <a:pt x="740195" y="1084684"/>
                      <a:pt x="743652" y="1086797"/>
                      <a:pt x="746244" y="1089581"/>
                    </a:cubicBezTo>
                    <a:cubicBezTo>
                      <a:pt x="749893" y="1093422"/>
                      <a:pt x="754502" y="1097071"/>
                      <a:pt x="756422" y="1101680"/>
                    </a:cubicBezTo>
                    <a:cubicBezTo>
                      <a:pt x="762374" y="1116177"/>
                      <a:pt x="773801" y="1122419"/>
                      <a:pt x="788202" y="1125108"/>
                    </a:cubicBezTo>
                    <a:cubicBezTo>
                      <a:pt x="801357" y="1127603"/>
                      <a:pt x="814511" y="1129716"/>
                      <a:pt x="827569" y="1132596"/>
                    </a:cubicBezTo>
                    <a:cubicBezTo>
                      <a:pt x="843507" y="1136053"/>
                      <a:pt x="859350" y="1139798"/>
                      <a:pt x="875097" y="1144022"/>
                    </a:cubicBezTo>
                    <a:cubicBezTo>
                      <a:pt x="881913" y="1145847"/>
                      <a:pt x="889115" y="1147959"/>
                      <a:pt x="894972" y="1151704"/>
                    </a:cubicBezTo>
                    <a:cubicBezTo>
                      <a:pt x="911390" y="1162073"/>
                      <a:pt x="928961" y="1169082"/>
                      <a:pt x="948260" y="1166298"/>
                    </a:cubicBezTo>
                    <a:cubicBezTo>
                      <a:pt x="963718" y="1164089"/>
                      <a:pt x="976680" y="1169754"/>
                      <a:pt x="986282" y="1178588"/>
                    </a:cubicBezTo>
                    <a:cubicBezTo>
                      <a:pt x="1003757" y="1194623"/>
                      <a:pt x="1022479" y="1190973"/>
                      <a:pt x="1041107" y="1185789"/>
                    </a:cubicBezTo>
                    <a:cubicBezTo>
                      <a:pt x="1050708" y="1183101"/>
                      <a:pt x="1058581" y="1183485"/>
                      <a:pt x="1067703" y="1186076"/>
                    </a:cubicBezTo>
                    <a:cubicBezTo>
                      <a:pt x="1088826" y="1192126"/>
                      <a:pt x="1102941" y="1208544"/>
                      <a:pt x="1116574" y="1222946"/>
                    </a:cubicBezTo>
                    <a:cubicBezTo>
                      <a:pt x="1128193" y="1235236"/>
                      <a:pt x="1141251" y="1242149"/>
                      <a:pt x="1155557" y="1247335"/>
                    </a:cubicBezTo>
                    <a:cubicBezTo>
                      <a:pt x="1173608" y="1253959"/>
                      <a:pt x="1187914" y="1251464"/>
                      <a:pt x="1196556" y="1235525"/>
                    </a:cubicBezTo>
                    <a:cubicBezTo>
                      <a:pt x="1198956" y="1231012"/>
                      <a:pt x="1203180" y="1225730"/>
                      <a:pt x="1207693" y="1224387"/>
                    </a:cubicBezTo>
                    <a:cubicBezTo>
                      <a:pt x="1229488" y="1217666"/>
                      <a:pt x="1251572" y="1207872"/>
                      <a:pt x="1274904" y="1213826"/>
                    </a:cubicBezTo>
                    <a:cubicBezTo>
                      <a:pt x="1307165" y="1221987"/>
                      <a:pt x="1338658" y="1221507"/>
                      <a:pt x="1370919" y="1213442"/>
                    </a:cubicBezTo>
                    <a:cubicBezTo>
                      <a:pt x="1423247" y="1200383"/>
                      <a:pt x="1475575" y="1186557"/>
                      <a:pt x="1530593" y="1189437"/>
                    </a:cubicBezTo>
                    <a:cubicBezTo>
                      <a:pt x="1539713" y="1189917"/>
                      <a:pt x="1550563" y="1184060"/>
                      <a:pt x="1558436" y="1178299"/>
                    </a:cubicBezTo>
                    <a:cubicBezTo>
                      <a:pt x="1573511" y="1167354"/>
                      <a:pt x="1572838" y="1166489"/>
                      <a:pt x="1589737" y="1175515"/>
                    </a:cubicBezTo>
                    <a:cubicBezTo>
                      <a:pt x="1593770" y="1177724"/>
                      <a:pt x="1598763" y="1179068"/>
                      <a:pt x="1601740" y="1182333"/>
                    </a:cubicBezTo>
                    <a:cubicBezTo>
                      <a:pt x="1616909" y="1198943"/>
                      <a:pt x="1635633" y="1194910"/>
                      <a:pt x="1654259" y="1192510"/>
                    </a:cubicBezTo>
                    <a:cubicBezTo>
                      <a:pt x="1657524" y="1192030"/>
                      <a:pt x="1661460" y="1191358"/>
                      <a:pt x="1664246" y="1192702"/>
                    </a:cubicBezTo>
                    <a:cubicBezTo>
                      <a:pt x="1676823" y="1198750"/>
                      <a:pt x="1687481" y="1196639"/>
                      <a:pt x="1698427" y="1188381"/>
                    </a:cubicBezTo>
                    <a:cubicBezTo>
                      <a:pt x="1707932" y="1181276"/>
                      <a:pt x="1718878" y="1177052"/>
                      <a:pt x="1730112" y="1185885"/>
                    </a:cubicBezTo>
                    <a:cubicBezTo>
                      <a:pt x="1755076" y="1205472"/>
                      <a:pt x="1781767" y="1206432"/>
                      <a:pt x="1809996" y="1194046"/>
                    </a:cubicBezTo>
                    <a:cubicBezTo>
                      <a:pt x="1830159" y="1185213"/>
                      <a:pt x="1850034" y="1183196"/>
                      <a:pt x="1871254" y="1192126"/>
                    </a:cubicBezTo>
                    <a:cubicBezTo>
                      <a:pt x="1879415" y="1195582"/>
                      <a:pt x="1889977" y="1193278"/>
                      <a:pt x="1899482" y="1194046"/>
                    </a:cubicBezTo>
                    <a:cubicBezTo>
                      <a:pt x="1904859" y="1194430"/>
                      <a:pt x="1910813" y="1194526"/>
                      <a:pt x="1915420" y="1196927"/>
                    </a:cubicBezTo>
                    <a:cubicBezTo>
                      <a:pt x="1927711" y="1203072"/>
                      <a:pt x="1939136" y="1210945"/>
                      <a:pt x="1951522" y="1216994"/>
                    </a:cubicBezTo>
                    <a:cubicBezTo>
                      <a:pt x="1957475" y="1219874"/>
                      <a:pt x="1964580" y="1221410"/>
                      <a:pt x="1971302" y="1221507"/>
                    </a:cubicBezTo>
                    <a:cubicBezTo>
                      <a:pt x="1991177" y="1221987"/>
                      <a:pt x="2011052" y="1221987"/>
                      <a:pt x="2030831" y="1221123"/>
                    </a:cubicBezTo>
                    <a:cubicBezTo>
                      <a:pt x="2063476" y="1219778"/>
                      <a:pt x="2096601" y="1219490"/>
                      <a:pt x="2120125" y="1190878"/>
                    </a:cubicBezTo>
                    <a:cubicBezTo>
                      <a:pt x="2122046" y="1188573"/>
                      <a:pt x="2126174" y="1187229"/>
                      <a:pt x="2129439" y="1186845"/>
                    </a:cubicBezTo>
                    <a:cubicBezTo>
                      <a:pt x="2144513" y="1185021"/>
                      <a:pt x="2159971" y="1184828"/>
                      <a:pt x="2174854" y="1181852"/>
                    </a:cubicBezTo>
                    <a:cubicBezTo>
                      <a:pt x="2186760" y="1179452"/>
                      <a:pt x="2196650" y="1180220"/>
                      <a:pt x="2205674" y="1188669"/>
                    </a:cubicBezTo>
                    <a:cubicBezTo>
                      <a:pt x="2217485" y="1199807"/>
                      <a:pt x="2231887" y="1206336"/>
                      <a:pt x="2247634" y="1202784"/>
                    </a:cubicBezTo>
                    <a:cubicBezTo>
                      <a:pt x="2263379" y="1199327"/>
                      <a:pt x="2273749" y="1206816"/>
                      <a:pt x="2285367" y="1214594"/>
                    </a:cubicBezTo>
                    <a:cubicBezTo>
                      <a:pt x="2293817" y="1220258"/>
                      <a:pt x="2303418" y="1227363"/>
                      <a:pt x="2312827" y="1227939"/>
                    </a:cubicBezTo>
                    <a:cubicBezTo>
                      <a:pt x="2334143" y="1229187"/>
                      <a:pt x="2352482" y="1248967"/>
                      <a:pt x="2375622" y="1237733"/>
                    </a:cubicBezTo>
                    <a:cubicBezTo>
                      <a:pt x="2377158" y="1236965"/>
                      <a:pt x="2379942" y="1238885"/>
                      <a:pt x="2382151" y="1239365"/>
                    </a:cubicBezTo>
                    <a:cubicBezTo>
                      <a:pt x="2399817" y="1243014"/>
                      <a:pt x="2416428" y="1239461"/>
                      <a:pt x="2429390" y="1227459"/>
                    </a:cubicBezTo>
                    <a:cubicBezTo>
                      <a:pt x="2446385" y="1211809"/>
                      <a:pt x="2465203" y="1210272"/>
                      <a:pt x="2486134" y="1215362"/>
                    </a:cubicBezTo>
                    <a:cubicBezTo>
                      <a:pt x="2492856" y="1216994"/>
                      <a:pt x="2499577" y="1218146"/>
                      <a:pt x="2506394" y="1219490"/>
                    </a:cubicBezTo>
                    <a:cubicBezTo>
                      <a:pt x="2515611" y="1221410"/>
                      <a:pt x="2524925" y="1223427"/>
                      <a:pt x="2534142" y="1225347"/>
                    </a:cubicBezTo>
                    <a:cubicBezTo>
                      <a:pt x="2543072" y="1227268"/>
                      <a:pt x="2552962" y="1230532"/>
                      <a:pt x="2559874" y="1222275"/>
                    </a:cubicBezTo>
                    <a:cubicBezTo>
                      <a:pt x="2565827" y="1215169"/>
                      <a:pt x="2570052" y="1215842"/>
                      <a:pt x="2575525" y="1221987"/>
                    </a:cubicBezTo>
                    <a:cubicBezTo>
                      <a:pt x="2594536" y="1243494"/>
                      <a:pt x="2617580" y="1256936"/>
                      <a:pt x="2646960" y="1257896"/>
                    </a:cubicBezTo>
                    <a:cubicBezTo>
                      <a:pt x="2653009" y="1258088"/>
                      <a:pt x="2659154" y="1259432"/>
                      <a:pt x="2665107" y="1260873"/>
                    </a:cubicBezTo>
                    <a:cubicBezTo>
                      <a:pt x="2668756" y="1261736"/>
                      <a:pt x="2673173" y="1262697"/>
                      <a:pt x="2675381" y="1265290"/>
                    </a:cubicBezTo>
                    <a:cubicBezTo>
                      <a:pt x="2692567" y="1285068"/>
                      <a:pt x="2713979" y="1298799"/>
                      <a:pt x="2737311" y="1309841"/>
                    </a:cubicBezTo>
                    <a:cubicBezTo>
                      <a:pt x="2745664" y="1313777"/>
                      <a:pt x="2754594" y="1317713"/>
                      <a:pt x="2763619" y="1318866"/>
                    </a:cubicBezTo>
                    <a:cubicBezTo>
                      <a:pt x="2773028" y="1320018"/>
                      <a:pt x="2782917" y="1318098"/>
                      <a:pt x="2792519" y="1317041"/>
                    </a:cubicBezTo>
                    <a:cubicBezTo>
                      <a:pt x="2798184" y="1316466"/>
                      <a:pt x="2804713" y="1316561"/>
                      <a:pt x="2809226" y="1313777"/>
                    </a:cubicBezTo>
                    <a:cubicBezTo>
                      <a:pt x="2823532" y="1305039"/>
                      <a:pt x="2837358" y="1295631"/>
                      <a:pt x="2850705" y="1285452"/>
                    </a:cubicBezTo>
                    <a:cubicBezTo>
                      <a:pt x="2862131" y="1276715"/>
                      <a:pt x="2864435" y="1275467"/>
                      <a:pt x="2874324" y="1286413"/>
                    </a:cubicBezTo>
                    <a:cubicBezTo>
                      <a:pt x="2884502" y="1297647"/>
                      <a:pt x="2897176" y="1303503"/>
                      <a:pt x="2911194" y="1305903"/>
                    </a:cubicBezTo>
                    <a:cubicBezTo>
                      <a:pt x="2933373" y="1309648"/>
                      <a:pt x="2955745" y="1312816"/>
                      <a:pt x="2978116" y="1314641"/>
                    </a:cubicBezTo>
                    <a:cubicBezTo>
                      <a:pt x="2998375" y="1316273"/>
                      <a:pt x="3008073" y="1307440"/>
                      <a:pt x="3012106" y="1287373"/>
                    </a:cubicBezTo>
                    <a:cubicBezTo>
                      <a:pt x="3014410" y="1276235"/>
                      <a:pt x="3017387" y="1264137"/>
                      <a:pt x="3029676" y="1261161"/>
                    </a:cubicBezTo>
                    <a:cubicBezTo>
                      <a:pt x="3049744" y="1256360"/>
                      <a:pt x="3070579" y="1254248"/>
                      <a:pt x="3080469" y="1230724"/>
                    </a:cubicBezTo>
                    <a:cubicBezTo>
                      <a:pt x="3085941" y="1235909"/>
                      <a:pt x="3089302" y="1238981"/>
                      <a:pt x="3092567" y="1242054"/>
                    </a:cubicBezTo>
                    <a:cubicBezTo>
                      <a:pt x="3101592" y="1250599"/>
                      <a:pt x="3120314" y="1254248"/>
                      <a:pt x="3129821" y="1246855"/>
                    </a:cubicBezTo>
                    <a:cubicBezTo>
                      <a:pt x="3143839" y="1236101"/>
                      <a:pt x="3156705" y="1238117"/>
                      <a:pt x="3170147" y="1246471"/>
                    </a:cubicBezTo>
                    <a:cubicBezTo>
                      <a:pt x="3192615" y="1260297"/>
                      <a:pt x="3217674" y="1257128"/>
                      <a:pt x="3240429" y="1251559"/>
                    </a:cubicBezTo>
                    <a:cubicBezTo>
                      <a:pt x="3257617" y="1247430"/>
                      <a:pt x="3275956" y="1239845"/>
                      <a:pt x="3287189" y="1222466"/>
                    </a:cubicBezTo>
                    <a:cubicBezTo>
                      <a:pt x="3290741" y="1216898"/>
                      <a:pt x="3298711" y="1214113"/>
                      <a:pt x="3305049" y="1210465"/>
                    </a:cubicBezTo>
                    <a:cubicBezTo>
                      <a:pt x="3310329" y="1207488"/>
                      <a:pt x="3315898" y="1204704"/>
                      <a:pt x="3321755" y="1202784"/>
                    </a:cubicBezTo>
                    <a:cubicBezTo>
                      <a:pt x="3327995" y="1200671"/>
                      <a:pt x="3334909" y="1197598"/>
                      <a:pt x="3341055" y="1198463"/>
                    </a:cubicBezTo>
                    <a:cubicBezTo>
                      <a:pt x="3359681" y="1200959"/>
                      <a:pt x="3374467" y="1196062"/>
                      <a:pt x="3387621" y="1182140"/>
                    </a:cubicBezTo>
                    <a:cubicBezTo>
                      <a:pt x="3394439" y="1174939"/>
                      <a:pt x="3404520" y="1166202"/>
                      <a:pt x="3413161" y="1166105"/>
                    </a:cubicBezTo>
                    <a:cubicBezTo>
                      <a:pt x="3434189" y="1165818"/>
                      <a:pt x="3451663" y="1158905"/>
                      <a:pt x="3470579" y="1150647"/>
                    </a:cubicBezTo>
                    <a:cubicBezTo>
                      <a:pt x="3482772" y="1145366"/>
                      <a:pt x="3496598" y="1141718"/>
                      <a:pt x="3509657" y="1136821"/>
                    </a:cubicBezTo>
                    <a:cubicBezTo>
                      <a:pt x="3524923" y="1131060"/>
                      <a:pt x="3541534" y="1128948"/>
                      <a:pt x="3550847" y="1113009"/>
                    </a:cubicBezTo>
                    <a:cubicBezTo>
                      <a:pt x="3551903" y="1111281"/>
                      <a:pt x="3555072" y="1110993"/>
                      <a:pt x="3556608" y="1109361"/>
                    </a:cubicBezTo>
                    <a:cubicBezTo>
                      <a:pt x="3561505" y="1104368"/>
                      <a:pt x="3567842" y="1099760"/>
                      <a:pt x="3570435" y="1093710"/>
                    </a:cubicBezTo>
                    <a:cubicBezTo>
                      <a:pt x="3577923" y="1076044"/>
                      <a:pt x="3583780" y="1057800"/>
                      <a:pt x="3590501" y="1039846"/>
                    </a:cubicBezTo>
                    <a:cubicBezTo>
                      <a:pt x="3591942" y="1036005"/>
                      <a:pt x="3593285" y="1031108"/>
                      <a:pt x="3596263" y="1028900"/>
                    </a:cubicBezTo>
                    <a:cubicBezTo>
                      <a:pt x="3613449" y="1016226"/>
                      <a:pt x="3630925" y="1004032"/>
                      <a:pt x="3648591" y="992030"/>
                    </a:cubicBezTo>
                    <a:cubicBezTo>
                      <a:pt x="3655696" y="987229"/>
                      <a:pt x="3661649" y="989918"/>
                      <a:pt x="3667986" y="995487"/>
                    </a:cubicBezTo>
                    <a:cubicBezTo>
                      <a:pt x="3674131" y="1000768"/>
                      <a:pt x="3681717" y="1006240"/>
                      <a:pt x="3689397" y="1007585"/>
                    </a:cubicBezTo>
                    <a:cubicBezTo>
                      <a:pt x="3704760" y="1010177"/>
                      <a:pt x="3720698" y="1010753"/>
                      <a:pt x="3736349" y="1010753"/>
                    </a:cubicBezTo>
                    <a:cubicBezTo>
                      <a:pt x="3742205" y="1010753"/>
                      <a:pt x="3748446" y="1007297"/>
                      <a:pt x="3753919" y="1004513"/>
                    </a:cubicBezTo>
                    <a:cubicBezTo>
                      <a:pt x="3764289" y="999231"/>
                      <a:pt x="3773890" y="992126"/>
                      <a:pt x="3784643" y="987710"/>
                    </a:cubicBezTo>
                    <a:cubicBezTo>
                      <a:pt x="3797126" y="982621"/>
                      <a:pt x="3804615" y="974459"/>
                      <a:pt x="3808359" y="961689"/>
                    </a:cubicBezTo>
                    <a:cubicBezTo>
                      <a:pt x="3813929" y="942679"/>
                      <a:pt x="3827179" y="929428"/>
                      <a:pt x="3842829" y="918674"/>
                    </a:cubicBezTo>
                    <a:cubicBezTo>
                      <a:pt x="3862705" y="904944"/>
                      <a:pt x="3886421" y="905616"/>
                      <a:pt x="3908983" y="902256"/>
                    </a:cubicBezTo>
                    <a:cubicBezTo>
                      <a:pt x="3917625" y="901008"/>
                      <a:pt x="3926555" y="899951"/>
                      <a:pt x="3934428" y="896783"/>
                    </a:cubicBezTo>
                    <a:cubicBezTo>
                      <a:pt x="3964288" y="884877"/>
                      <a:pt x="3994149" y="873548"/>
                      <a:pt x="4026987" y="873835"/>
                    </a:cubicBezTo>
                    <a:cubicBezTo>
                      <a:pt x="4029674" y="873835"/>
                      <a:pt x="4032363" y="873548"/>
                      <a:pt x="4035051" y="873067"/>
                    </a:cubicBezTo>
                    <a:cubicBezTo>
                      <a:pt x="4058383" y="869131"/>
                      <a:pt x="4082483" y="867594"/>
                      <a:pt x="4099189" y="846664"/>
                    </a:cubicBezTo>
                    <a:cubicBezTo>
                      <a:pt x="4102261" y="842823"/>
                      <a:pt x="4109271" y="841671"/>
                      <a:pt x="4114647" y="840134"/>
                    </a:cubicBezTo>
                    <a:cubicBezTo>
                      <a:pt x="4123961" y="837638"/>
                      <a:pt x="4130203" y="832549"/>
                      <a:pt x="4133563" y="823427"/>
                    </a:cubicBezTo>
                    <a:cubicBezTo>
                      <a:pt x="4139229" y="807681"/>
                      <a:pt x="4145949" y="792223"/>
                      <a:pt x="4151039" y="776284"/>
                    </a:cubicBezTo>
                    <a:cubicBezTo>
                      <a:pt x="4154591" y="765338"/>
                      <a:pt x="4161215" y="759289"/>
                      <a:pt x="4171489" y="754776"/>
                    </a:cubicBezTo>
                    <a:cubicBezTo>
                      <a:pt x="4177251" y="752280"/>
                      <a:pt x="4182243" y="746808"/>
                      <a:pt x="4186372" y="741718"/>
                    </a:cubicBezTo>
                    <a:cubicBezTo>
                      <a:pt x="4191365" y="735573"/>
                      <a:pt x="4193957" y="727412"/>
                      <a:pt x="4199429" y="721940"/>
                    </a:cubicBezTo>
                    <a:cubicBezTo>
                      <a:pt x="4212775" y="708305"/>
                      <a:pt x="4216905" y="693231"/>
                      <a:pt x="4212487" y="674604"/>
                    </a:cubicBezTo>
                    <a:cubicBezTo>
                      <a:pt x="4208551" y="658090"/>
                      <a:pt x="4218921" y="636006"/>
                      <a:pt x="4232555" y="632645"/>
                    </a:cubicBezTo>
                    <a:cubicBezTo>
                      <a:pt x="4247629" y="628900"/>
                      <a:pt x="4257999" y="619684"/>
                      <a:pt x="4268657" y="609410"/>
                    </a:cubicBezTo>
                    <a:cubicBezTo>
                      <a:pt x="4274609" y="603649"/>
                      <a:pt x="4282963" y="598656"/>
                      <a:pt x="4291028" y="597216"/>
                    </a:cubicBezTo>
                    <a:cubicBezTo>
                      <a:pt x="4321657" y="591647"/>
                      <a:pt x="4350557" y="598464"/>
                      <a:pt x="4379651" y="609506"/>
                    </a:cubicBezTo>
                    <a:cubicBezTo>
                      <a:pt x="4398661" y="616707"/>
                      <a:pt x="4419784" y="618627"/>
                      <a:pt x="4440139" y="621507"/>
                    </a:cubicBezTo>
                    <a:cubicBezTo>
                      <a:pt x="4446477" y="622371"/>
                      <a:pt x="4454542" y="620452"/>
                      <a:pt x="4460015" y="616899"/>
                    </a:cubicBezTo>
                    <a:cubicBezTo>
                      <a:pt x="4479218" y="604609"/>
                      <a:pt x="4498325" y="591935"/>
                      <a:pt x="4516183" y="577724"/>
                    </a:cubicBezTo>
                    <a:cubicBezTo>
                      <a:pt x="4532795" y="564379"/>
                      <a:pt x="4551517" y="558810"/>
                      <a:pt x="4571681" y="560250"/>
                    </a:cubicBezTo>
                    <a:cubicBezTo>
                      <a:pt x="4586371" y="561306"/>
                      <a:pt x="4599621" y="558905"/>
                      <a:pt x="4613447" y="555257"/>
                    </a:cubicBezTo>
                    <a:cubicBezTo>
                      <a:pt x="4624969" y="552185"/>
                      <a:pt x="4637643" y="550072"/>
                      <a:pt x="4649355" y="551417"/>
                    </a:cubicBezTo>
                    <a:cubicBezTo>
                      <a:pt x="4665775" y="553337"/>
                      <a:pt x="4679313" y="550553"/>
                      <a:pt x="4692467" y="540663"/>
                    </a:cubicBezTo>
                    <a:cubicBezTo>
                      <a:pt x="4699476" y="535382"/>
                      <a:pt x="4708502" y="532598"/>
                      <a:pt x="4716855" y="528949"/>
                    </a:cubicBezTo>
                    <a:cubicBezTo>
                      <a:pt x="4729721" y="523284"/>
                      <a:pt x="4743067" y="518483"/>
                      <a:pt x="4755645" y="512147"/>
                    </a:cubicBezTo>
                    <a:cubicBezTo>
                      <a:pt x="4769183" y="505425"/>
                      <a:pt x="4781569" y="496112"/>
                      <a:pt x="4795395" y="490351"/>
                    </a:cubicBezTo>
                    <a:cubicBezTo>
                      <a:pt x="4810278" y="484110"/>
                      <a:pt x="4819879" y="474605"/>
                      <a:pt x="4825928" y="459818"/>
                    </a:cubicBezTo>
                    <a:cubicBezTo>
                      <a:pt x="4829769" y="450504"/>
                      <a:pt x="4835049" y="440615"/>
                      <a:pt x="4842347" y="434086"/>
                    </a:cubicBezTo>
                    <a:cubicBezTo>
                      <a:pt x="4857422" y="420740"/>
                      <a:pt x="4875087" y="410370"/>
                      <a:pt x="4890451" y="397216"/>
                    </a:cubicBezTo>
                    <a:cubicBezTo>
                      <a:pt x="4912054" y="378781"/>
                      <a:pt x="4932025" y="359194"/>
                      <a:pt x="4933945" y="327701"/>
                    </a:cubicBezTo>
                    <a:cubicBezTo>
                      <a:pt x="4935001" y="310322"/>
                      <a:pt x="4944219" y="302929"/>
                      <a:pt x="4961214" y="298801"/>
                    </a:cubicBezTo>
                    <a:cubicBezTo>
                      <a:pt x="4966878" y="297457"/>
                      <a:pt x="4974945" y="294864"/>
                      <a:pt x="4976672" y="290639"/>
                    </a:cubicBezTo>
                    <a:cubicBezTo>
                      <a:pt x="4981857" y="278061"/>
                      <a:pt x="4992610" y="275565"/>
                      <a:pt x="5002979" y="270573"/>
                    </a:cubicBezTo>
                    <a:cubicBezTo>
                      <a:pt x="5009221" y="267596"/>
                      <a:pt x="5016903" y="261739"/>
                      <a:pt x="5018535" y="255690"/>
                    </a:cubicBezTo>
                    <a:cubicBezTo>
                      <a:pt x="5025255" y="231206"/>
                      <a:pt x="5043690" y="216804"/>
                      <a:pt x="5061069" y="200961"/>
                    </a:cubicBezTo>
                    <a:cubicBezTo>
                      <a:pt x="5066158" y="196256"/>
                      <a:pt x="5071631" y="190879"/>
                      <a:pt x="5074127" y="184735"/>
                    </a:cubicBezTo>
                    <a:cubicBezTo>
                      <a:pt x="5079409" y="171484"/>
                      <a:pt x="5087281" y="161882"/>
                      <a:pt x="5101108" y="156891"/>
                    </a:cubicBezTo>
                    <a:cubicBezTo>
                      <a:pt x="5105524" y="155354"/>
                      <a:pt x="5109557" y="151801"/>
                      <a:pt x="5112918" y="148441"/>
                    </a:cubicBezTo>
                    <a:cubicBezTo>
                      <a:pt x="5120119" y="141144"/>
                      <a:pt x="5126167" y="132598"/>
                      <a:pt x="5133753" y="125782"/>
                    </a:cubicBezTo>
                    <a:cubicBezTo>
                      <a:pt x="5153051" y="108211"/>
                      <a:pt x="5172159" y="90928"/>
                      <a:pt x="5183393" y="66348"/>
                    </a:cubicBezTo>
                    <a:cubicBezTo>
                      <a:pt x="5188865" y="54346"/>
                      <a:pt x="5195107" y="41288"/>
                      <a:pt x="5204709" y="33030"/>
                    </a:cubicBezTo>
                    <a:cubicBezTo>
                      <a:pt x="5216903" y="22565"/>
                      <a:pt x="5232937" y="16612"/>
                      <a:pt x="5247243" y="8451"/>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7" name="Freeform: Shape 76">
                <a:extLst>
                  <a:ext uri="{FF2B5EF4-FFF2-40B4-BE49-F238E27FC236}">
                    <a16:creationId xmlns:a16="http://schemas.microsoft.com/office/drawing/2014/main" id="{381FA6FA-3CB6-4F57-8871-82DDE5BE86A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96000" y="4138312"/>
                <a:ext cx="5260975" cy="1410656"/>
              </a:xfrm>
              <a:custGeom>
                <a:avLst/>
                <a:gdLst>
                  <a:gd name="connsiteX0" fmla="*/ 5260975 w 5260975"/>
                  <a:gd name="connsiteY0" fmla="*/ 0 h 1410656"/>
                  <a:gd name="connsiteX1" fmla="*/ 5260975 w 5260975"/>
                  <a:gd name="connsiteY1" fmla="*/ 221634 h 1410656"/>
                  <a:gd name="connsiteX2" fmla="*/ 5226503 w 5260975"/>
                  <a:gd name="connsiteY2" fmla="*/ 237063 h 1410656"/>
                  <a:gd name="connsiteX3" fmla="*/ 5206341 w 5260975"/>
                  <a:gd name="connsiteY3" fmla="*/ 245128 h 1410656"/>
                  <a:gd name="connsiteX4" fmla="*/ 5123287 w 5260975"/>
                  <a:gd name="connsiteY4" fmla="*/ 297073 h 1410656"/>
                  <a:gd name="connsiteX5" fmla="*/ 5048107 w 5260975"/>
                  <a:gd name="connsiteY5" fmla="*/ 361307 h 1410656"/>
                  <a:gd name="connsiteX6" fmla="*/ 4992899 w 5260975"/>
                  <a:gd name="connsiteY6" fmla="*/ 437542 h 1410656"/>
                  <a:gd name="connsiteX7" fmla="*/ 4977440 w 5260975"/>
                  <a:gd name="connsiteY7" fmla="*/ 455690 h 1410656"/>
                  <a:gd name="connsiteX8" fmla="*/ 4935193 w 5260975"/>
                  <a:gd name="connsiteY8" fmla="*/ 478445 h 1410656"/>
                  <a:gd name="connsiteX9" fmla="*/ 4897844 w 5260975"/>
                  <a:gd name="connsiteY9" fmla="*/ 495535 h 1410656"/>
                  <a:gd name="connsiteX10" fmla="*/ 4870767 w 5260975"/>
                  <a:gd name="connsiteY10" fmla="*/ 514451 h 1410656"/>
                  <a:gd name="connsiteX11" fmla="*/ 4847916 w 5260975"/>
                  <a:gd name="connsiteY11" fmla="*/ 531830 h 1410656"/>
                  <a:gd name="connsiteX12" fmla="*/ 4796163 w 5260975"/>
                  <a:gd name="connsiteY12" fmla="*/ 576765 h 1410656"/>
                  <a:gd name="connsiteX13" fmla="*/ 4738843 w 5260975"/>
                  <a:gd name="connsiteY13" fmla="*/ 614691 h 1410656"/>
                  <a:gd name="connsiteX14" fmla="*/ 4692755 w 5260975"/>
                  <a:gd name="connsiteY14" fmla="*/ 661162 h 1410656"/>
                  <a:gd name="connsiteX15" fmla="*/ 4673744 w 5260975"/>
                  <a:gd name="connsiteY15" fmla="*/ 686318 h 1410656"/>
                  <a:gd name="connsiteX16" fmla="*/ 4633801 w 5260975"/>
                  <a:gd name="connsiteY16" fmla="*/ 703505 h 1410656"/>
                  <a:gd name="connsiteX17" fmla="*/ 4590499 w 5260975"/>
                  <a:gd name="connsiteY17" fmla="*/ 730389 h 1410656"/>
                  <a:gd name="connsiteX18" fmla="*/ 4559773 w 5260975"/>
                  <a:gd name="connsiteY18" fmla="*/ 757081 h 1410656"/>
                  <a:gd name="connsiteX19" fmla="*/ 4536059 w 5260975"/>
                  <a:gd name="connsiteY19" fmla="*/ 774940 h 1410656"/>
                  <a:gd name="connsiteX20" fmla="*/ 4502549 w 5260975"/>
                  <a:gd name="connsiteY20" fmla="*/ 792895 h 1410656"/>
                  <a:gd name="connsiteX21" fmla="*/ 4468944 w 5260975"/>
                  <a:gd name="connsiteY21" fmla="*/ 816419 h 1410656"/>
                  <a:gd name="connsiteX22" fmla="*/ 4452622 w 5260975"/>
                  <a:gd name="connsiteY22" fmla="*/ 830917 h 1410656"/>
                  <a:gd name="connsiteX23" fmla="*/ 4421032 w 5260975"/>
                  <a:gd name="connsiteY23" fmla="*/ 855016 h 1410656"/>
                  <a:gd name="connsiteX24" fmla="*/ 4388483 w 5260975"/>
                  <a:gd name="connsiteY24" fmla="*/ 877484 h 1410656"/>
                  <a:gd name="connsiteX25" fmla="*/ 4327321 w 5260975"/>
                  <a:gd name="connsiteY25" fmla="*/ 903216 h 1410656"/>
                  <a:gd name="connsiteX26" fmla="*/ 4271633 w 5260975"/>
                  <a:gd name="connsiteY26" fmla="*/ 941046 h 1410656"/>
                  <a:gd name="connsiteX27" fmla="*/ 4227465 w 5260975"/>
                  <a:gd name="connsiteY27" fmla="*/ 968698 h 1410656"/>
                  <a:gd name="connsiteX28" fmla="*/ 4201733 w 5260975"/>
                  <a:gd name="connsiteY28" fmla="*/ 986846 h 1410656"/>
                  <a:gd name="connsiteX29" fmla="*/ 4154494 w 5260975"/>
                  <a:gd name="connsiteY29" fmla="*/ 1027364 h 1410656"/>
                  <a:gd name="connsiteX30" fmla="*/ 4081234 w 5260975"/>
                  <a:gd name="connsiteY30" fmla="*/ 1069994 h 1410656"/>
                  <a:gd name="connsiteX31" fmla="*/ 4036971 w 5260975"/>
                  <a:gd name="connsiteY31" fmla="*/ 1093038 h 1410656"/>
                  <a:gd name="connsiteX32" fmla="*/ 3941725 w 5260975"/>
                  <a:gd name="connsiteY32" fmla="*/ 1127796 h 1410656"/>
                  <a:gd name="connsiteX33" fmla="*/ 3910999 w 5260975"/>
                  <a:gd name="connsiteY33" fmla="*/ 1140182 h 1410656"/>
                  <a:gd name="connsiteX34" fmla="*/ 3875859 w 5260975"/>
                  <a:gd name="connsiteY34" fmla="*/ 1148343 h 1410656"/>
                  <a:gd name="connsiteX35" fmla="*/ 3819401 w 5260975"/>
                  <a:gd name="connsiteY35" fmla="*/ 1167642 h 1410656"/>
                  <a:gd name="connsiteX36" fmla="*/ 3709176 w 5260975"/>
                  <a:gd name="connsiteY36" fmla="*/ 1200863 h 1410656"/>
                  <a:gd name="connsiteX37" fmla="*/ 3684981 w 5260975"/>
                  <a:gd name="connsiteY37" fmla="*/ 1205952 h 1410656"/>
                  <a:gd name="connsiteX38" fmla="*/ 3623338 w 5260975"/>
                  <a:gd name="connsiteY38" fmla="*/ 1227363 h 1410656"/>
                  <a:gd name="connsiteX39" fmla="*/ 3586373 w 5260975"/>
                  <a:gd name="connsiteY39" fmla="*/ 1241765 h 1410656"/>
                  <a:gd name="connsiteX40" fmla="*/ 3555743 w 5260975"/>
                  <a:gd name="connsiteY40" fmla="*/ 1250023 h 1410656"/>
                  <a:gd name="connsiteX41" fmla="*/ 3528667 w 5260975"/>
                  <a:gd name="connsiteY41" fmla="*/ 1253864 h 1410656"/>
                  <a:gd name="connsiteX42" fmla="*/ 3457424 w 5260975"/>
                  <a:gd name="connsiteY42" fmla="*/ 1272874 h 1410656"/>
                  <a:gd name="connsiteX43" fmla="*/ 3429003 w 5260975"/>
                  <a:gd name="connsiteY43" fmla="*/ 1280364 h 1410656"/>
                  <a:gd name="connsiteX44" fmla="*/ 3355264 w 5260975"/>
                  <a:gd name="connsiteY44" fmla="*/ 1306096 h 1410656"/>
                  <a:gd name="connsiteX45" fmla="*/ 3292757 w 5260975"/>
                  <a:gd name="connsiteY45" fmla="*/ 1323090 h 1410656"/>
                  <a:gd name="connsiteX46" fmla="*/ 3266643 w 5260975"/>
                  <a:gd name="connsiteY46" fmla="*/ 1331251 h 1410656"/>
                  <a:gd name="connsiteX47" fmla="*/ 3206921 w 5260975"/>
                  <a:gd name="connsiteY47" fmla="*/ 1344886 h 1410656"/>
                  <a:gd name="connsiteX48" fmla="*/ 3173123 w 5260975"/>
                  <a:gd name="connsiteY48" fmla="*/ 1354488 h 1410656"/>
                  <a:gd name="connsiteX49" fmla="*/ 3090646 w 5260975"/>
                  <a:gd name="connsiteY49" fmla="*/ 1365337 h 1410656"/>
                  <a:gd name="connsiteX50" fmla="*/ 3005480 w 5260975"/>
                  <a:gd name="connsiteY50" fmla="*/ 1375802 h 1410656"/>
                  <a:gd name="connsiteX51" fmla="*/ 2958721 w 5260975"/>
                  <a:gd name="connsiteY51" fmla="*/ 1379259 h 1410656"/>
                  <a:gd name="connsiteX52" fmla="*/ 2917915 w 5260975"/>
                  <a:gd name="connsiteY52" fmla="*/ 1384733 h 1410656"/>
                  <a:gd name="connsiteX53" fmla="*/ 2882389 w 5260975"/>
                  <a:gd name="connsiteY53" fmla="*/ 1388189 h 1410656"/>
                  <a:gd name="connsiteX54" fmla="*/ 2825837 w 5260975"/>
                  <a:gd name="connsiteY54" fmla="*/ 1395198 h 1410656"/>
                  <a:gd name="connsiteX55" fmla="*/ 2802313 w 5260975"/>
                  <a:gd name="connsiteY55" fmla="*/ 1397023 h 1410656"/>
                  <a:gd name="connsiteX56" fmla="*/ 2746816 w 5260975"/>
                  <a:gd name="connsiteY56" fmla="*/ 1396926 h 1410656"/>
                  <a:gd name="connsiteX57" fmla="*/ 2727517 w 5260975"/>
                  <a:gd name="connsiteY57" fmla="*/ 1395966 h 1410656"/>
                  <a:gd name="connsiteX58" fmla="*/ 2690359 w 5260975"/>
                  <a:gd name="connsiteY58" fmla="*/ 1384060 h 1410656"/>
                  <a:gd name="connsiteX59" fmla="*/ 2685943 w 5260975"/>
                  <a:gd name="connsiteY59" fmla="*/ 1383196 h 1410656"/>
                  <a:gd name="connsiteX60" fmla="*/ 2661554 w 5260975"/>
                  <a:gd name="connsiteY60" fmla="*/ 1378491 h 1410656"/>
                  <a:gd name="connsiteX61" fmla="*/ 2648208 w 5260975"/>
                  <a:gd name="connsiteY61" fmla="*/ 1376955 h 1410656"/>
                  <a:gd name="connsiteX62" fmla="*/ 2597512 w 5260975"/>
                  <a:gd name="connsiteY62" fmla="*/ 1367162 h 1410656"/>
                  <a:gd name="connsiteX63" fmla="*/ 2568324 w 5260975"/>
                  <a:gd name="connsiteY63" fmla="*/ 1362553 h 1410656"/>
                  <a:gd name="connsiteX64" fmla="*/ 2544704 w 5260975"/>
                  <a:gd name="connsiteY64" fmla="*/ 1363225 h 1410656"/>
                  <a:gd name="connsiteX65" fmla="*/ 2503225 w 5260975"/>
                  <a:gd name="connsiteY65" fmla="*/ 1364089 h 1410656"/>
                  <a:gd name="connsiteX66" fmla="*/ 2489975 w 5260975"/>
                  <a:gd name="connsiteY66" fmla="*/ 1366298 h 1410656"/>
                  <a:gd name="connsiteX67" fmla="*/ 2430061 w 5260975"/>
                  <a:gd name="connsiteY67" fmla="*/ 1359960 h 1410656"/>
                  <a:gd name="connsiteX68" fmla="*/ 2395880 w 5260975"/>
                  <a:gd name="connsiteY68" fmla="*/ 1359480 h 1410656"/>
                  <a:gd name="connsiteX69" fmla="*/ 2357378 w 5260975"/>
                  <a:gd name="connsiteY69" fmla="*/ 1351607 h 1410656"/>
                  <a:gd name="connsiteX70" fmla="*/ 2346145 w 5260975"/>
                  <a:gd name="connsiteY70" fmla="*/ 1351991 h 1410656"/>
                  <a:gd name="connsiteX71" fmla="*/ 2333567 w 5260975"/>
                  <a:gd name="connsiteY71" fmla="*/ 1352663 h 1410656"/>
                  <a:gd name="connsiteX72" fmla="*/ 2294968 w 5260975"/>
                  <a:gd name="connsiteY72" fmla="*/ 1353240 h 1410656"/>
                  <a:gd name="connsiteX73" fmla="*/ 2271540 w 5260975"/>
                  <a:gd name="connsiteY73" fmla="*/ 1356120 h 1410656"/>
                  <a:gd name="connsiteX74" fmla="*/ 2226895 w 5260975"/>
                  <a:gd name="connsiteY74" fmla="*/ 1354392 h 1410656"/>
                  <a:gd name="connsiteX75" fmla="*/ 2210379 w 5260975"/>
                  <a:gd name="connsiteY75" fmla="*/ 1356888 h 1410656"/>
                  <a:gd name="connsiteX76" fmla="*/ 2168613 w 5260975"/>
                  <a:gd name="connsiteY76" fmla="*/ 1357176 h 1410656"/>
                  <a:gd name="connsiteX77" fmla="*/ 2131167 w 5260975"/>
                  <a:gd name="connsiteY77" fmla="*/ 1355736 h 1410656"/>
                  <a:gd name="connsiteX78" fmla="*/ 2095065 w 5260975"/>
                  <a:gd name="connsiteY78" fmla="*/ 1356504 h 1410656"/>
                  <a:gd name="connsiteX79" fmla="*/ 2069237 w 5260975"/>
                  <a:gd name="connsiteY79" fmla="*/ 1359672 h 1410656"/>
                  <a:gd name="connsiteX80" fmla="*/ 2041201 w 5260975"/>
                  <a:gd name="connsiteY80" fmla="*/ 1361592 h 1410656"/>
                  <a:gd name="connsiteX81" fmla="*/ 1963909 w 5260975"/>
                  <a:gd name="connsiteY81" fmla="*/ 1373018 h 1410656"/>
                  <a:gd name="connsiteX82" fmla="*/ 1949603 w 5260975"/>
                  <a:gd name="connsiteY82" fmla="*/ 1370234 h 1410656"/>
                  <a:gd name="connsiteX83" fmla="*/ 1868373 w 5260975"/>
                  <a:gd name="connsiteY83" fmla="*/ 1367641 h 1410656"/>
                  <a:gd name="connsiteX84" fmla="*/ 1850707 w 5260975"/>
                  <a:gd name="connsiteY84" fmla="*/ 1367834 h 1410656"/>
                  <a:gd name="connsiteX85" fmla="*/ 1803275 w 5260975"/>
                  <a:gd name="connsiteY85" fmla="*/ 1356504 h 1410656"/>
                  <a:gd name="connsiteX86" fmla="*/ 1730112 w 5260975"/>
                  <a:gd name="connsiteY86" fmla="*/ 1374459 h 1410656"/>
                  <a:gd name="connsiteX87" fmla="*/ 1661652 w 5260975"/>
                  <a:gd name="connsiteY87" fmla="*/ 1396926 h 1410656"/>
                  <a:gd name="connsiteX88" fmla="*/ 1653011 w 5260975"/>
                  <a:gd name="connsiteY88" fmla="*/ 1399807 h 1410656"/>
                  <a:gd name="connsiteX89" fmla="*/ 1628431 w 5260975"/>
                  <a:gd name="connsiteY89" fmla="*/ 1404704 h 1410656"/>
                  <a:gd name="connsiteX90" fmla="*/ 1597995 w 5260975"/>
                  <a:gd name="connsiteY90" fmla="*/ 1406432 h 1410656"/>
                  <a:gd name="connsiteX91" fmla="*/ 1559396 w 5260975"/>
                  <a:gd name="connsiteY91" fmla="*/ 1410656 h 1410656"/>
                  <a:gd name="connsiteX92" fmla="*/ 1528480 w 5260975"/>
                  <a:gd name="connsiteY92" fmla="*/ 1405375 h 1410656"/>
                  <a:gd name="connsiteX93" fmla="*/ 1485272 w 5260975"/>
                  <a:gd name="connsiteY93" fmla="*/ 1397502 h 1410656"/>
                  <a:gd name="connsiteX94" fmla="*/ 1444562 w 5260975"/>
                  <a:gd name="connsiteY94" fmla="*/ 1390013 h 1410656"/>
                  <a:gd name="connsiteX95" fmla="*/ 1431696 w 5260975"/>
                  <a:gd name="connsiteY95" fmla="*/ 1398846 h 1410656"/>
                  <a:gd name="connsiteX96" fmla="*/ 1411821 w 5260975"/>
                  <a:gd name="connsiteY96" fmla="*/ 1406527 h 1410656"/>
                  <a:gd name="connsiteX97" fmla="*/ 1389738 w 5260975"/>
                  <a:gd name="connsiteY97" fmla="*/ 1397310 h 1410656"/>
                  <a:gd name="connsiteX98" fmla="*/ 1338081 w 5260975"/>
                  <a:gd name="connsiteY98" fmla="*/ 1378204 h 1410656"/>
                  <a:gd name="connsiteX99" fmla="*/ 1305436 w 5260975"/>
                  <a:gd name="connsiteY99" fmla="*/ 1377339 h 1410656"/>
                  <a:gd name="connsiteX100" fmla="*/ 1234481 w 5260975"/>
                  <a:gd name="connsiteY100" fmla="*/ 1369178 h 1410656"/>
                  <a:gd name="connsiteX101" fmla="*/ 1188106 w 5260975"/>
                  <a:gd name="connsiteY101" fmla="*/ 1357560 h 1410656"/>
                  <a:gd name="connsiteX102" fmla="*/ 1154790 w 5260975"/>
                  <a:gd name="connsiteY102" fmla="*/ 1344406 h 1410656"/>
                  <a:gd name="connsiteX103" fmla="*/ 1107069 w 5260975"/>
                  <a:gd name="connsiteY103" fmla="*/ 1327219 h 1410656"/>
                  <a:gd name="connsiteX104" fmla="*/ 1059158 w 5260975"/>
                  <a:gd name="connsiteY104" fmla="*/ 1318290 h 1410656"/>
                  <a:gd name="connsiteX105" fmla="*/ 1024496 w 5260975"/>
                  <a:gd name="connsiteY105" fmla="*/ 1307056 h 1410656"/>
                  <a:gd name="connsiteX106" fmla="*/ 982153 w 5260975"/>
                  <a:gd name="connsiteY106" fmla="*/ 1299374 h 1410656"/>
                  <a:gd name="connsiteX107" fmla="*/ 946628 w 5260975"/>
                  <a:gd name="connsiteY107" fmla="*/ 1299087 h 1410656"/>
                  <a:gd name="connsiteX108" fmla="*/ 890939 w 5260975"/>
                  <a:gd name="connsiteY108" fmla="*/ 1300431 h 1410656"/>
                  <a:gd name="connsiteX109" fmla="*/ 822769 w 5260975"/>
                  <a:gd name="connsiteY109" fmla="*/ 1277196 h 1410656"/>
                  <a:gd name="connsiteX110" fmla="*/ 795212 w 5260975"/>
                  <a:gd name="connsiteY110" fmla="*/ 1272010 h 1410656"/>
                  <a:gd name="connsiteX111" fmla="*/ 769288 w 5260975"/>
                  <a:gd name="connsiteY111" fmla="*/ 1269610 h 1410656"/>
                  <a:gd name="connsiteX112" fmla="*/ 714271 w 5260975"/>
                  <a:gd name="connsiteY112" fmla="*/ 1254152 h 1410656"/>
                  <a:gd name="connsiteX113" fmla="*/ 691900 w 5260975"/>
                  <a:gd name="connsiteY113" fmla="*/ 1249062 h 1410656"/>
                  <a:gd name="connsiteX114" fmla="*/ 660598 w 5260975"/>
                  <a:gd name="connsiteY114" fmla="*/ 1249159 h 1410656"/>
                  <a:gd name="connsiteX115" fmla="*/ 603662 w 5260975"/>
                  <a:gd name="connsiteY115" fmla="*/ 1242054 h 1410656"/>
                  <a:gd name="connsiteX116" fmla="*/ 546821 w 5260975"/>
                  <a:gd name="connsiteY116" fmla="*/ 1221314 h 1410656"/>
                  <a:gd name="connsiteX117" fmla="*/ 522721 w 5260975"/>
                  <a:gd name="connsiteY117" fmla="*/ 1223330 h 1410656"/>
                  <a:gd name="connsiteX118" fmla="*/ 514080 w 5260975"/>
                  <a:gd name="connsiteY118" fmla="*/ 1222851 h 1410656"/>
                  <a:gd name="connsiteX119" fmla="*/ 436404 w 5260975"/>
                  <a:gd name="connsiteY119" fmla="*/ 1211424 h 1410656"/>
                  <a:gd name="connsiteX120" fmla="*/ 428626 w 5260975"/>
                  <a:gd name="connsiteY120" fmla="*/ 1210177 h 1410656"/>
                  <a:gd name="connsiteX121" fmla="*/ 392141 w 5260975"/>
                  <a:gd name="connsiteY121" fmla="*/ 1199999 h 1410656"/>
                  <a:gd name="connsiteX122" fmla="*/ 300157 w 5260975"/>
                  <a:gd name="connsiteY122" fmla="*/ 1193662 h 1410656"/>
                  <a:gd name="connsiteX123" fmla="*/ 294493 w 5260975"/>
                  <a:gd name="connsiteY123" fmla="*/ 1192894 h 1410656"/>
                  <a:gd name="connsiteX124" fmla="*/ 263671 w 5260975"/>
                  <a:gd name="connsiteY124" fmla="*/ 1197982 h 1410656"/>
                  <a:gd name="connsiteX125" fmla="*/ 248406 w 5260975"/>
                  <a:gd name="connsiteY125" fmla="*/ 1205184 h 1410656"/>
                  <a:gd name="connsiteX126" fmla="*/ 224594 w 5260975"/>
                  <a:gd name="connsiteY126" fmla="*/ 1212673 h 1410656"/>
                  <a:gd name="connsiteX127" fmla="*/ 200398 w 5260975"/>
                  <a:gd name="connsiteY127" fmla="*/ 1215458 h 1410656"/>
                  <a:gd name="connsiteX128" fmla="*/ 159783 w 5260975"/>
                  <a:gd name="connsiteY128" fmla="*/ 1204127 h 1410656"/>
                  <a:gd name="connsiteX129" fmla="*/ 144997 w 5260975"/>
                  <a:gd name="connsiteY129" fmla="*/ 1202975 h 1410656"/>
                  <a:gd name="connsiteX130" fmla="*/ 112064 w 5260975"/>
                  <a:gd name="connsiteY130" fmla="*/ 1197503 h 1410656"/>
                  <a:gd name="connsiteX131" fmla="*/ 83259 w 5260975"/>
                  <a:gd name="connsiteY131" fmla="*/ 1197887 h 1410656"/>
                  <a:gd name="connsiteX132" fmla="*/ 60120 w 5260975"/>
                  <a:gd name="connsiteY132" fmla="*/ 1206624 h 1410656"/>
                  <a:gd name="connsiteX133" fmla="*/ 26514 w 5260975"/>
                  <a:gd name="connsiteY133" fmla="*/ 1208352 h 1410656"/>
                  <a:gd name="connsiteX134" fmla="*/ 4814 w 5260975"/>
                  <a:gd name="connsiteY134" fmla="*/ 1202015 h 1410656"/>
                  <a:gd name="connsiteX135" fmla="*/ 398 w 5260975"/>
                  <a:gd name="connsiteY135" fmla="*/ 1201152 h 1410656"/>
                  <a:gd name="connsiteX136" fmla="*/ 0 w 5260975"/>
                  <a:gd name="connsiteY136" fmla="*/ 1201150 h 1410656"/>
                  <a:gd name="connsiteX137" fmla="*/ 0 w 5260975"/>
                  <a:gd name="connsiteY137" fmla="*/ 1004512 h 1410656"/>
                  <a:gd name="connsiteX138" fmla="*/ 30355 w 5260975"/>
                  <a:gd name="connsiteY138" fmla="*/ 1002784 h 1410656"/>
                  <a:gd name="connsiteX139" fmla="*/ 52151 w 5260975"/>
                  <a:gd name="connsiteY139" fmla="*/ 997695 h 1410656"/>
                  <a:gd name="connsiteX140" fmla="*/ 64248 w 5260975"/>
                  <a:gd name="connsiteY140" fmla="*/ 994430 h 1410656"/>
                  <a:gd name="connsiteX141" fmla="*/ 126370 w 5260975"/>
                  <a:gd name="connsiteY141" fmla="*/ 985405 h 1410656"/>
                  <a:gd name="connsiteX142" fmla="*/ 154022 w 5260975"/>
                  <a:gd name="connsiteY142" fmla="*/ 975708 h 1410656"/>
                  <a:gd name="connsiteX143" fmla="*/ 161512 w 5260975"/>
                  <a:gd name="connsiteY143" fmla="*/ 974268 h 1410656"/>
                  <a:gd name="connsiteX144" fmla="*/ 202510 w 5260975"/>
                  <a:gd name="connsiteY144" fmla="*/ 978300 h 1410656"/>
                  <a:gd name="connsiteX145" fmla="*/ 233235 w 5260975"/>
                  <a:gd name="connsiteY145" fmla="*/ 993950 h 1410656"/>
                  <a:gd name="connsiteX146" fmla="*/ 239188 w 5260975"/>
                  <a:gd name="connsiteY146" fmla="*/ 999231 h 1410656"/>
                  <a:gd name="connsiteX147" fmla="*/ 324834 w 5260975"/>
                  <a:gd name="connsiteY147" fmla="*/ 997407 h 1410656"/>
                  <a:gd name="connsiteX148" fmla="*/ 337987 w 5260975"/>
                  <a:gd name="connsiteY148" fmla="*/ 995198 h 1410656"/>
                  <a:gd name="connsiteX149" fmla="*/ 401550 w 5260975"/>
                  <a:gd name="connsiteY149" fmla="*/ 1004416 h 1410656"/>
                  <a:gd name="connsiteX150" fmla="*/ 420081 w 5260975"/>
                  <a:gd name="connsiteY150" fmla="*/ 1006240 h 1410656"/>
                  <a:gd name="connsiteX151" fmla="*/ 486523 w 5260975"/>
                  <a:gd name="connsiteY151" fmla="*/ 1014498 h 1410656"/>
                  <a:gd name="connsiteX152" fmla="*/ 495932 w 5260975"/>
                  <a:gd name="connsiteY152" fmla="*/ 1006817 h 1410656"/>
                  <a:gd name="connsiteX153" fmla="*/ 523009 w 5260975"/>
                  <a:gd name="connsiteY153" fmla="*/ 987517 h 1410656"/>
                  <a:gd name="connsiteX154" fmla="*/ 576393 w 5260975"/>
                  <a:gd name="connsiteY154" fmla="*/ 970427 h 1410656"/>
                  <a:gd name="connsiteX155" fmla="*/ 590892 w 5260975"/>
                  <a:gd name="connsiteY155" fmla="*/ 971387 h 1410656"/>
                  <a:gd name="connsiteX156" fmla="*/ 627569 w 5260975"/>
                  <a:gd name="connsiteY156" fmla="*/ 999904 h 1410656"/>
                  <a:gd name="connsiteX157" fmla="*/ 645429 w 5260975"/>
                  <a:gd name="connsiteY157" fmla="*/ 1011329 h 1410656"/>
                  <a:gd name="connsiteX158" fmla="*/ 696125 w 5260975"/>
                  <a:gd name="connsiteY158" fmla="*/ 1032356 h 1410656"/>
                  <a:gd name="connsiteX159" fmla="*/ 700349 w 5260975"/>
                  <a:gd name="connsiteY159" fmla="*/ 1036197 h 1410656"/>
                  <a:gd name="connsiteX160" fmla="*/ 737795 w 5260975"/>
                  <a:gd name="connsiteY160" fmla="*/ 1081804 h 1410656"/>
                  <a:gd name="connsiteX161" fmla="*/ 746244 w 5260975"/>
                  <a:gd name="connsiteY161" fmla="*/ 1089581 h 1410656"/>
                  <a:gd name="connsiteX162" fmla="*/ 756422 w 5260975"/>
                  <a:gd name="connsiteY162" fmla="*/ 1101680 h 1410656"/>
                  <a:gd name="connsiteX163" fmla="*/ 788202 w 5260975"/>
                  <a:gd name="connsiteY163" fmla="*/ 1125108 h 1410656"/>
                  <a:gd name="connsiteX164" fmla="*/ 827569 w 5260975"/>
                  <a:gd name="connsiteY164" fmla="*/ 1132596 h 1410656"/>
                  <a:gd name="connsiteX165" fmla="*/ 875097 w 5260975"/>
                  <a:gd name="connsiteY165" fmla="*/ 1144022 h 1410656"/>
                  <a:gd name="connsiteX166" fmla="*/ 894972 w 5260975"/>
                  <a:gd name="connsiteY166" fmla="*/ 1151704 h 1410656"/>
                  <a:gd name="connsiteX167" fmla="*/ 948260 w 5260975"/>
                  <a:gd name="connsiteY167" fmla="*/ 1166298 h 1410656"/>
                  <a:gd name="connsiteX168" fmla="*/ 986282 w 5260975"/>
                  <a:gd name="connsiteY168" fmla="*/ 1178588 h 1410656"/>
                  <a:gd name="connsiteX169" fmla="*/ 1041107 w 5260975"/>
                  <a:gd name="connsiteY169" fmla="*/ 1185789 h 1410656"/>
                  <a:gd name="connsiteX170" fmla="*/ 1067703 w 5260975"/>
                  <a:gd name="connsiteY170" fmla="*/ 1186076 h 1410656"/>
                  <a:gd name="connsiteX171" fmla="*/ 1116574 w 5260975"/>
                  <a:gd name="connsiteY171" fmla="*/ 1222946 h 1410656"/>
                  <a:gd name="connsiteX172" fmla="*/ 1155557 w 5260975"/>
                  <a:gd name="connsiteY172" fmla="*/ 1247335 h 1410656"/>
                  <a:gd name="connsiteX173" fmla="*/ 1196556 w 5260975"/>
                  <a:gd name="connsiteY173" fmla="*/ 1235525 h 1410656"/>
                  <a:gd name="connsiteX174" fmla="*/ 1207693 w 5260975"/>
                  <a:gd name="connsiteY174" fmla="*/ 1224387 h 1410656"/>
                  <a:gd name="connsiteX175" fmla="*/ 1274904 w 5260975"/>
                  <a:gd name="connsiteY175" fmla="*/ 1213826 h 1410656"/>
                  <a:gd name="connsiteX176" fmla="*/ 1370919 w 5260975"/>
                  <a:gd name="connsiteY176" fmla="*/ 1213442 h 1410656"/>
                  <a:gd name="connsiteX177" fmla="*/ 1530593 w 5260975"/>
                  <a:gd name="connsiteY177" fmla="*/ 1189437 h 1410656"/>
                  <a:gd name="connsiteX178" fmla="*/ 1558436 w 5260975"/>
                  <a:gd name="connsiteY178" fmla="*/ 1178299 h 1410656"/>
                  <a:gd name="connsiteX179" fmla="*/ 1589737 w 5260975"/>
                  <a:gd name="connsiteY179" fmla="*/ 1175515 h 1410656"/>
                  <a:gd name="connsiteX180" fmla="*/ 1601740 w 5260975"/>
                  <a:gd name="connsiteY180" fmla="*/ 1182333 h 1410656"/>
                  <a:gd name="connsiteX181" fmla="*/ 1654259 w 5260975"/>
                  <a:gd name="connsiteY181" fmla="*/ 1192510 h 1410656"/>
                  <a:gd name="connsiteX182" fmla="*/ 1664246 w 5260975"/>
                  <a:gd name="connsiteY182" fmla="*/ 1192702 h 1410656"/>
                  <a:gd name="connsiteX183" fmla="*/ 1698427 w 5260975"/>
                  <a:gd name="connsiteY183" fmla="*/ 1188381 h 1410656"/>
                  <a:gd name="connsiteX184" fmla="*/ 1730112 w 5260975"/>
                  <a:gd name="connsiteY184" fmla="*/ 1185885 h 1410656"/>
                  <a:gd name="connsiteX185" fmla="*/ 1809996 w 5260975"/>
                  <a:gd name="connsiteY185" fmla="*/ 1194046 h 1410656"/>
                  <a:gd name="connsiteX186" fmla="*/ 1871254 w 5260975"/>
                  <a:gd name="connsiteY186" fmla="*/ 1192126 h 1410656"/>
                  <a:gd name="connsiteX187" fmla="*/ 1899482 w 5260975"/>
                  <a:gd name="connsiteY187" fmla="*/ 1194046 h 1410656"/>
                  <a:gd name="connsiteX188" fmla="*/ 1915420 w 5260975"/>
                  <a:gd name="connsiteY188" fmla="*/ 1196927 h 1410656"/>
                  <a:gd name="connsiteX189" fmla="*/ 1951522 w 5260975"/>
                  <a:gd name="connsiteY189" fmla="*/ 1216994 h 1410656"/>
                  <a:gd name="connsiteX190" fmla="*/ 1971302 w 5260975"/>
                  <a:gd name="connsiteY190" fmla="*/ 1221507 h 1410656"/>
                  <a:gd name="connsiteX191" fmla="*/ 2030831 w 5260975"/>
                  <a:gd name="connsiteY191" fmla="*/ 1221123 h 1410656"/>
                  <a:gd name="connsiteX192" fmla="*/ 2120125 w 5260975"/>
                  <a:gd name="connsiteY192" fmla="*/ 1190878 h 1410656"/>
                  <a:gd name="connsiteX193" fmla="*/ 2129439 w 5260975"/>
                  <a:gd name="connsiteY193" fmla="*/ 1186845 h 1410656"/>
                  <a:gd name="connsiteX194" fmla="*/ 2174854 w 5260975"/>
                  <a:gd name="connsiteY194" fmla="*/ 1181852 h 1410656"/>
                  <a:gd name="connsiteX195" fmla="*/ 2205674 w 5260975"/>
                  <a:gd name="connsiteY195" fmla="*/ 1188669 h 1410656"/>
                  <a:gd name="connsiteX196" fmla="*/ 2247634 w 5260975"/>
                  <a:gd name="connsiteY196" fmla="*/ 1202784 h 1410656"/>
                  <a:gd name="connsiteX197" fmla="*/ 2285367 w 5260975"/>
                  <a:gd name="connsiteY197" fmla="*/ 1214594 h 1410656"/>
                  <a:gd name="connsiteX198" fmla="*/ 2312827 w 5260975"/>
                  <a:gd name="connsiteY198" fmla="*/ 1227939 h 1410656"/>
                  <a:gd name="connsiteX199" fmla="*/ 2375622 w 5260975"/>
                  <a:gd name="connsiteY199" fmla="*/ 1237733 h 1410656"/>
                  <a:gd name="connsiteX200" fmla="*/ 2382151 w 5260975"/>
                  <a:gd name="connsiteY200" fmla="*/ 1239365 h 1410656"/>
                  <a:gd name="connsiteX201" fmla="*/ 2429390 w 5260975"/>
                  <a:gd name="connsiteY201" fmla="*/ 1227459 h 1410656"/>
                  <a:gd name="connsiteX202" fmla="*/ 2486134 w 5260975"/>
                  <a:gd name="connsiteY202" fmla="*/ 1215362 h 1410656"/>
                  <a:gd name="connsiteX203" fmla="*/ 2506394 w 5260975"/>
                  <a:gd name="connsiteY203" fmla="*/ 1219490 h 1410656"/>
                  <a:gd name="connsiteX204" fmla="*/ 2534142 w 5260975"/>
                  <a:gd name="connsiteY204" fmla="*/ 1225347 h 1410656"/>
                  <a:gd name="connsiteX205" fmla="*/ 2559874 w 5260975"/>
                  <a:gd name="connsiteY205" fmla="*/ 1222275 h 1410656"/>
                  <a:gd name="connsiteX206" fmla="*/ 2575525 w 5260975"/>
                  <a:gd name="connsiteY206" fmla="*/ 1221987 h 1410656"/>
                  <a:gd name="connsiteX207" fmla="*/ 2646960 w 5260975"/>
                  <a:gd name="connsiteY207" fmla="*/ 1257896 h 1410656"/>
                  <a:gd name="connsiteX208" fmla="*/ 2665107 w 5260975"/>
                  <a:gd name="connsiteY208" fmla="*/ 1260873 h 1410656"/>
                  <a:gd name="connsiteX209" fmla="*/ 2675381 w 5260975"/>
                  <a:gd name="connsiteY209" fmla="*/ 1265290 h 1410656"/>
                  <a:gd name="connsiteX210" fmla="*/ 2737311 w 5260975"/>
                  <a:gd name="connsiteY210" fmla="*/ 1309841 h 1410656"/>
                  <a:gd name="connsiteX211" fmla="*/ 2763619 w 5260975"/>
                  <a:gd name="connsiteY211" fmla="*/ 1318866 h 1410656"/>
                  <a:gd name="connsiteX212" fmla="*/ 2792519 w 5260975"/>
                  <a:gd name="connsiteY212" fmla="*/ 1317041 h 1410656"/>
                  <a:gd name="connsiteX213" fmla="*/ 2809226 w 5260975"/>
                  <a:gd name="connsiteY213" fmla="*/ 1313777 h 1410656"/>
                  <a:gd name="connsiteX214" fmla="*/ 2850705 w 5260975"/>
                  <a:gd name="connsiteY214" fmla="*/ 1285452 h 1410656"/>
                  <a:gd name="connsiteX215" fmla="*/ 2874324 w 5260975"/>
                  <a:gd name="connsiteY215" fmla="*/ 1286413 h 1410656"/>
                  <a:gd name="connsiteX216" fmla="*/ 2911194 w 5260975"/>
                  <a:gd name="connsiteY216" fmla="*/ 1305903 h 1410656"/>
                  <a:gd name="connsiteX217" fmla="*/ 2978116 w 5260975"/>
                  <a:gd name="connsiteY217" fmla="*/ 1314641 h 1410656"/>
                  <a:gd name="connsiteX218" fmla="*/ 3012106 w 5260975"/>
                  <a:gd name="connsiteY218" fmla="*/ 1287373 h 1410656"/>
                  <a:gd name="connsiteX219" fmla="*/ 3029676 w 5260975"/>
                  <a:gd name="connsiteY219" fmla="*/ 1261161 h 1410656"/>
                  <a:gd name="connsiteX220" fmla="*/ 3080469 w 5260975"/>
                  <a:gd name="connsiteY220" fmla="*/ 1230724 h 1410656"/>
                  <a:gd name="connsiteX221" fmla="*/ 3092567 w 5260975"/>
                  <a:gd name="connsiteY221" fmla="*/ 1242054 h 1410656"/>
                  <a:gd name="connsiteX222" fmla="*/ 3129821 w 5260975"/>
                  <a:gd name="connsiteY222" fmla="*/ 1246855 h 1410656"/>
                  <a:gd name="connsiteX223" fmla="*/ 3170147 w 5260975"/>
                  <a:gd name="connsiteY223" fmla="*/ 1246471 h 1410656"/>
                  <a:gd name="connsiteX224" fmla="*/ 3240429 w 5260975"/>
                  <a:gd name="connsiteY224" fmla="*/ 1251559 h 1410656"/>
                  <a:gd name="connsiteX225" fmla="*/ 3287189 w 5260975"/>
                  <a:gd name="connsiteY225" fmla="*/ 1222466 h 1410656"/>
                  <a:gd name="connsiteX226" fmla="*/ 3305049 w 5260975"/>
                  <a:gd name="connsiteY226" fmla="*/ 1210465 h 1410656"/>
                  <a:gd name="connsiteX227" fmla="*/ 3321755 w 5260975"/>
                  <a:gd name="connsiteY227" fmla="*/ 1202784 h 1410656"/>
                  <a:gd name="connsiteX228" fmla="*/ 3341055 w 5260975"/>
                  <a:gd name="connsiteY228" fmla="*/ 1198463 h 1410656"/>
                  <a:gd name="connsiteX229" fmla="*/ 3387621 w 5260975"/>
                  <a:gd name="connsiteY229" fmla="*/ 1182140 h 1410656"/>
                  <a:gd name="connsiteX230" fmla="*/ 3413161 w 5260975"/>
                  <a:gd name="connsiteY230" fmla="*/ 1166105 h 1410656"/>
                  <a:gd name="connsiteX231" fmla="*/ 3470579 w 5260975"/>
                  <a:gd name="connsiteY231" fmla="*/ 1150647 h 1410656"/>
                  <a:gd name="connsiteX232" fmla="*/ 3509657 w 5260975"/>
                  <a:gd name="connsiteY232" fmla="*/ 1136821 h 1410656"/>
                  <a:gd name="connsiteX233" fmla="*/ 3550847 w 5260975"/>
                  <a:gd name="connsiteY233" fmla="*/ 1113009 h 1410656"/>
                  <a:gd name="connsiteX234" fmla="*/ 3556608 w 5260975"/>
                  <a:gd name="connsiteY234" fmla="*/ 1109361 h 1410656"/>
                  <a:gd name="connsiteX235" fmla="*/ 3570435 w 5260975"/>
                  <a:gd name="connsiteY235" fmla="*/ 1093710 h 1410656"/>
                  <a:gd name="connsiteX236" fmla="*/ 3590501 w 5260975"/>
                  <a:gd name="connsiteY236" fmla="*/ 1039846 h 1410656"/>
                  <a:gd name="connsiteX237" fmla="*/ 3596263 w 5260975"/>
                  <a:gd name="connsiteY237" fmla="*/ 1028900 h 1410656"/>
                  <a:gd name="connsiteX238" fmla="*/ 3648591 w 5260975"/>
                  <a:gd name="connsiteY238" fmla="*/ 992030 h 1410656"/>
                  <a:gd name="connsiteX239" fmla="*/ 3667986 w 5260975"/>
                  <a:gd name="connsiteY239" fmla="*/ 995487 h 1410656"/>
                  <a:gd name="connsiteX240" fmla="*/ 3689397 w 5260975"/>
                  <a:gd name="connsiteY240" fmla="*/ 1007585 h 1410656"/>
                  <a:gd name="connsiteX241" fmla="*/ 3736349 w 5260975"/>
                  <a:gd name="connsiteY241" fmla="*/ 1010753 h 1410656"/>
                  <a:gd name="connsiteX242" fmla="*/ 3753919 w 5260975"/>
                  <a:gd name="connsiteY242" fmla="*/ 1004513 h 1410656"/>
                  <a:gd name="connsiteX243" fmla="*/ 3784643 w 5260975"/>
                  <a:gd name="connsiteY243" fmla="*/ 987710 h 1410656"/>
                  <a:gd name="connsiteX244" fmla="*/ 3808359 w 5260975"/>
                  <a:gd name="connsiteY244" fmla="*/ 961689 h 1410656"/>
                  <a:gd name="connsiteX245" fmla="*/ 3842829 w 5260975"/>
                  <a:gd name="connsiteY245" fmla="*/ 918674 h 1410656"/>
                  <a:gd name="connsiteX246" fmla="*/ 3908983 w 5260975"/>
                  <a:gd name="connsiteY246" fmla="*/ 902256 h 1410656"/>
                  <a:gd name="connsiteX247" fmla="*/ 3934428 w 5260975"/>
                  <a:gd name="connsiteY247" fmla="*/ 896783 h 1410656"/>
                  <a:gd name="connsiteX248" fmla="*/ 4026987 w 5260975"/>
                  <a:gd name="connsiteY248" fmla="*/ 873835 h 1410656"/>
                  <a:gd name="connsiteX249" fmla="*/ 4035051 w 5260975"/>
                  <a:gd name="connsiteY249" fmla="*/ 873067 h 1410656"/>
                  <a:gd name="connsiteX250" fmla="*/ 4099189 w 5260975"/>
                  <a:gd name="connsiteY250" fmla="*/ 846664 h 1410656"/>
                  <a:gd name="connsiteX251" fmla="*/ 4114647 w 5260975"/>
                  <a:gd name="connsiteY251" fmla="*/ 840134 h 1410656"/>
                  <a:gd name="connsiteX252" fmla="*/ 4133563 w 5260975"/>
                  <a:gd name="connsiteY252" fmla="*/ 823427 h 1410656"/>
                  <a:gd name="connsiteX253" fmla="*/ 4151039 w 5260975"/>
                  <a:gd name="connsiteY253" fmla="*/ 776284 h 1410656"/>
                  <a:gd name="connsiteX254" fmla="*/ 4171489 w 5260975"/>
                  <a:gd name="connsiteY254" fmla="*/ 754776 h 1410656"/>
                  <a:gd name="connsiteX255" fmla="*/ 4186372 w 5260975"/>
                  <a:gd name="connsiteY255" fmla="*/ 741718 h 1410656"/>
                  <a:gd name="connsiteX256" fmla="*/ 4199429 w 5260975"/>
                  <a:gd name="connsiteY256" fmla="*/ 721940 h 1410656"/>
                  <a:gd name="connsiteX257" fmla="*/ 4212487 w 5260975"/>
                  <a:gd name="connsiteY257" fmla="*/ 674604 h 1410656"/>
                  <a:gd name="connsiteX258" fmla="*/ 4232555 w 5260975"/>
                  <a:gd name="connsiteY258" fmla="*/ 632645 h 1410656"/>
                  <a:gd name="connsiteX259" fmla="*/ 4268657 w 5260975"/>
                  <a:gd name="connsiteY259" fmla="*/ 609410 h 1410656"/>
                  <a:gd name="connsiteX260" fmla="*/ 4291028 w 5260975"/>
                  <a:gd name="connsiteY260" fmla="*/ 597216 h 1410656"/>
                  <a:gd name="connsiteX261" fmla="*/ 4379651 w 5260975"/>
                  <a:gd name="connsiteY261" fmla="*/ 609506 h 1410656"/>
                  <a:gd name="connsiteX262" fmla="*/ 4440139 w 5260975"/>
                  <a:gd name="connsiteY262" fmla="*/ 621507 h 1410656"/>
                  <a:gd name="connsiteX263" fmla="*/ 4460015 w 5260975"/>
                  <a:gd name="connsiteY263" fmla="*/ 616899 h 1410656"/>
                  <a:gd name="connsiteX264" fmla="*/ 4516183 w 5260975"/>
                  <a:gd name="connsiteY264" fmla="*/ 577724 h 1410656"/>
                  <a:gd name="connsiteX265" fmla="*/ 4571681 w 5260975"/>
                  <a:gd name="connsiteY265" fmla="*/ 560250 h 1410656"/>
                  <a:gd name="connsiteX266" fmla="*/ 4613447 w 5260975"/>
                  <a:gd name="connsiteY266" fmla="*/ 555257 h 1410656"/>
                  <a:gd name="connsiteX267" fmla="*/ 4649355 w 5260975"/>
                  <a:gd name="connsiteY267" fmla="*/ 551417 h 1410656"/>
                  <a:gd name="connsiteX268" fmla="*/ 4692467 w 5260975"/>
                  <a:gd name="connsiteY268" fmla="*/ 540663 h 1410656"/>
                  <a:gd name="connsiteX269" fmla="*/ 4716855 w 5260975"/>
                  <a:gd name="connsiteY269" fmla="*/ 528949 h 1410656"/>
                  <a:gd name="connsiteX270" fmla="*/ 4755645 w 5260975"/>
                  <a:gd name="connsiteY270" fmla="*/ 512147 h 1410656"/>
                  <a:gd name="connsiteX271" fmla="*/ 4795395 w 5260975"/>
                  <a:gd name="connsiteY271" fmla="*/ 490351 h 1410656"/>
                  <a:gd name="connsiteX272" fmla="*/ 4825928 w 5260975"/>
                  <a:gd name="connsiteY272" fmla="*/ 459818 h 1410656"/>
                  <a:gd name="connsiteX273" fmla="*/ 4842347 w 5260975"/>
                  <a:gd name="connsiteY273" fmla="*/ 434086 h 1410656"/>
                  <a:gd name="connsiteX274" fmla="*/ 4890451 w 5260975"/>
                  <a:gd name="connsiteY274" fmla="*/ 397216 h 1410656"/>
                  <a:gd name="connsiteX275" fmla="*/ 4933945 w 5260975"/>
                  <a:gd name="connsiteY275" fmla="*/ 327701 h 1410656"/>
                  <a:gd name="connsiteX276" fmla="*/ 4961214 w 5260975"/>
                  <a:gd name="connsiteY276" fmla="*/ 298801 h 1410656"/>
                  <a:gd name="connsiteX277" fmla="*/ 4976672 w 5260975"/>
                  <a:gd name="connsiteY277" fmla="*/ 290639 h 1410656"/>
                  <a:gd name="connsiteX278" fmla="*/ 5002979 w 5260975"/>
                  <a:gd name="connsiteY278" fmla="*/ 270573 h 1410656"/>
                  <a:gd name="connsiteX279" fmla="*/ 5018535 w 5260975"/>
                  <a:gd name="connsiteY279" fmla="*/ 255690 h 1410656"/>
                  <a:gd name="connsiteX280" fmla="*/ 5061069 w 5260975"/>
                  <a:gd name="connsiteY280" fmla="*/ 200961 h 1410656"/>
                  <a:gd name="connsiteX281" fmla="*/ 5074127 w 5260975"/>
                  <a:gd name="connsiteY281" fmla="*/ 184735 h 1410656"/>
                  <a:gd name="connsiteX282" fmla="*/ 5101108 w 5260975"/>
                  <a:gd name="connsiteY282" fmla="*/ 156891 h 1410656"/>
                  <a:gd name="connsiteX283" fmla="*/ 5112918 w 5260975"/>
                  <a:gd name="connsiteY283" fmla="*/ 148441 h 1410656"/>
                  <a:gd name="connsiteX284" fmla="*/ 5133753 w 5260975"/>
                  <a:gd name="connsiteY284" fmla="*/ 125782 h 1410656"/>
                  <a:gd name="connsiteX285" fmla="*/ 5183393 w 5260975"/>
                  <a:gd name="connsiteY285" fmla="*/ 66348 h 1410656"/>
                  <a:gd name="connsiteX286" fmla="*/ 5204709 w 5260975"/>
                  <a:gd name="connsiteY286" fmla="*/ 33030 h 1410656"/>
                  <a:gd name="connsiteX287" fmla="*/ 5247243 w 5260975"/>
                  <a:gd name="connsiteY287" fmla="*/ 8451 h 1410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Lst>
                <a:rect l="l" t="t" r="r" b="b"/>
                <a:pathLst>
                  <a:path w="5260975" h="1410656">
                    <a:moveTo>
                      <a:pt x="5260975" y="0"/>
                    </a:moveTo>
                    <a:lnTo>
                      <a:pt x="5260975" y="221634"/>
                    </a:lnTo>
                    <a:lnTo>
                      <a:pt x="5226503" y="237063"/>
                    </a:lnTo>
                    <a:cubicBezTo>
                      <a:pt x="5219783" y="239848"/>
                      <a:pt x="5212389" y="241384"/>
                      <a:pt x="5206341" y="245128"/>
                    </a:cubicBezTo>
                    <a:cubicBezTo>
                      <a:pt x="5178495" y="262219"/>
                      <a:pt x="5151515" y="280654"/>
                      <a:pt x="5123287" y="297073"/>
                    </a:cubicBezTo>
                    <a:cubicBezTo>
                      <a:pt x="5094195" y="314067"/>
                      <a:pt x="5068175" y="334134"/>
                      <a:pt x="5048107" y="361307"/>
                    </a:cubicBezTo>
                    <a:cubicBezTo>
                      <a:pt x="5029480" y="386559"/>
                      <a:pt x="5011429" y="412194"/>
                      <a:pt x="4992899" y="437542"/>
                    </a:cubicBezTo>
                    <a:cubicBezTo>
                      <a:pt x="4988194" y="443975"/>
                      <a:pt x="4983873" y="451561"/>
                      <a:pt x="4977440" y="455690"/>
                    </a:cubicBezTo>
                    <a:cubicBezTo>
                      <a:pt x="4964094" y="464331"/>
                      <a:pt x="4949499" y="471340"/>
                      <a:pt x="4935193" y="478445"/>
                    </a:cubicBezTo>
                    <a:cubicBezTo>
                      <a:pt x="4922903" y="484494"/>
                      <a:pt x="4909845" y="489006"/>
                      <a:pt x="4897844" y="495535"/>
                    </a:cubicBezTo>
                    <a:cubicBezTo>
                      <a:pt x="4888243" y="500721"/>
                      <a:pt x="4879697" y="507922"/>
                      <a:pt x="4870767" y="514451"/>
                    </a:cubicBezTo>
                    <a:cubicBezTo>
                      <a:pt x="4862990" y="520115"/>
                      <a:pt x="4854445" y="525012"/>
                      <a:pt x="4847916" y="531830"/>
                    </a:cubicBezTo>
                    <a:cubicBezTo>
                      <a:pt x="4831977" y="548344"/>
                      <a:pt x="4815942" y="564571"/>
                      <a:pt x="4796163" y="576765"/>
                    </a:cubicBezTo>
                    <a:cubicBezTo>
                      <a:pt x="4776672" y="588862"/>
                      <a:pt x="4758237" y="602401"/>
                      <a:pt x="4738843" y="614691"/>
                    </a:cubicBezTo>
                    <a:cubicBezTo>
                      <a:pt x="4719831" y="626693"/>
                      <a:pt x="4702645" y="639846"/>
                      <a:pt x="4692755" y="661162"/>
                    </a:cubicBezTo>
                    <a:cubicBezTo>
                      <a:pt x="4688339" y="670571"/>
                      <a:pt x="4682097" y="680845"/>
                      <a:pt x="4673744" y="686318"/>
                    </a:cubicBezTo>
                    <a:cubicBezTo>
                      <a:pt x="4661838" y="694095"/>
                      <a:pt x="4646764" y="696880"/>
                      <a:pt x="4633801" y="703505"/>
                    </a:cubicBezTo>
                    <a:cubicBezTo>
                      <a:pt x="4618535" y="711282"/>
                      <a:pt x="4600869" y="718003"/>
                      <a:pt x="4590499" y="730389"/>
                    </a:cubicBezTo>
                    <a:cubicBezTo>
                      <a:pt x="4581281" y="741431"/>
                      <a:pt x="4571968" y="750072"/>
                      <a:pt x="4559773" y="757081"/>
                    </a:cubicBezTo>
                    <a:cubicBezTo>
                      <a:pt x="4551229" y="761978"/>
                      <a:pt x="4544892" y="770907"/>
                      <a:pt x="4536059" y="774940"/>
                    </a:cubicBezTo>
                    <a:cubicBezTo>
                      <a:pt x="4524441" y="780317"/>
                      <a:pt x="4512727" y="784542"/>
                      <a:pt x="4502549" y="792895"/>
                    </a:cubicBezTo>
                    <a:cubicBezTo>
                      <a:pt x="4491987" y="801536"/>
                      <a:pt x="4479986" y="808353"/>
                      <a:pt x="4468944" y="816419"/>
                    </a:cubicBezTo>
                    <a:cubicBezTo>
                      <a:pt x="4463087" y="820739"/>
                      <a:pt x="4458286" y="826404"/>
                      <a:pt x="4452622" y="830917"/>
                    </a:cubicBezTo>
                    <a:cubicBezTo>
                      <a:pt x="4442252" y="839174"/>
                      <a:pt x="4431690" y="847239"/>
                      <a:pt x="4421032" y="855016"/>
                    </a:cubicBezTo>
                    <a:cubicBezTo>
                      <a:pt x="4410375" y="862794"/>
                      <a:pt x="4400197" y="871819"/>
                      <a:pt x="4388483" y="877484"/>
                    </a:cubicBezTo>
                    <a:cubicBezTo>
                      <a:pt x="4368513" y="887086"/>
                      <a:pt x="4346717" y="892847"/>
                      <a:pt x="4327321" y="903216"/>
                    </a:cubicBezTo>
                    <a:cubicBezTo>
                      <a:pt x="4307639" y="913777"/>
                      <a:pt x="4289107" y="927028"/>
                      <a:pt x="4271633" y="941046"/>
                    </a:cubicBezTo>
                    <a:cubicBezTo>
                      <a:pt x="4257807" y="952088"/>
                      <a:pt x="4244845" y="963034"/>
                      <a:pt x="4227465" y="968698"/>
                    </a:cubicBezTo>
                    <a:cubicBezTo>
                      <a:pt x="4217768" y="971867"/>
                      <a:pt x="4207591" y="978780"/>
                      <a:pt x="4201733" y="986846"/>
                    </a:cubicBezTo>
                    <a:cubicBezTo>
                      <a:pt x="4189059" y="1004416"/>
                      <a:pt x="4172833" y="1016802"/>
                      <a:pt x="4154494" y="1027364"/>
                    </a:cubicBezTo>
                    <a:cubicBezTo>
                      <a:pt x="4130010" y="1041574"/>
                      <a:pt x="4105814" y="1056072"/>
                      <a:pt x="4081234" y="1069994"/>
                    </a:cubicBezTo>
                    <a:cubicBezTo>
                      <a:pt x="4066737" y="1078252"/>
                      <a:pt x="4052335" y="1086989"/>
                      <a:pt x="4036971" y="1093038"/>
                    </a:cubicBezTo>
                    <a:cubicBezTo>
                      <a:pt x="4005575" y="1105520"/>
                      <a:pt x="3973410" y="1116177"/>
                      <a:pt x="3941725" y="1127796"/>
                    </a:cubicBezTo>
                    <a:cubicBezTo>
                      <a:pt x="3931355" y="1131540"/>
                      <a:pt x="3921561" y="1136917"/>
                      <a:pt x="3910999" y="1140182"/>
                    </a:cubicBezTo>
                    <a:cubicBezTo>
                      <a:pt x="3899573" y="1143734"/>
                      <a:pt x="3887285" y="1144790"/>
                      <a:pt x="3875859" y="1148343"/>
                    </a:cubicBezTo>
                    <a:cubicBezTo>
                      <a:pt x="3856847" y="1154199"/>
                      <a:pt x="3838412" y="1161689"/>
                      <a:pt x="3819401" y="1167642"/>
                    </a:cubicBezTo>
                    <a:cubicBezTo>
                      <a:pt x="3782723" y="1179068"/>
                      <a:pt x="3745949" y="1190014"/>
                      <a:pt x="3709176" y="1200863"/>
                    </a:cubicBezTo>
                    <a:cubicBezTo>
                      <a:pt x="3701303" y="1203168"/>
                      <a:pt x="3692757" y="1203456"/>
                      <a:pt x="3684981" y="1205952"/>
                    </a:cubicBezTo>
                    <a:cubicBezTo>
                      <a:pt x="3664337" y="1212673"/>
                      <a:pt x="3643789" y="1219970"/>
                      <a:pt x="3623338" y="1227363"/>
                    </a:cubicBezTo>
                    <a:cubicBezTo>
                      <a:pt x="3610953" y="1231876"/>
                      <a:pt x="3598854" y="1237445"/>
                      <a:pt x="3586373" y="1241765"/>
                    </a:cubicBezTo>
                    <a:cubicBezTo>
                      <a:pt x="3576387" y="1245222"/>
                      <a:pt x="3566113" y="1247910"/>
                      <a:pt x="3555743" y="1250023"/>
                    </a:cubicBezTo>
                    <a:cubicBezTo>
                      <a:pt x="3546814" y="1251848"/>
                      <a:pt x="3537501" y="1251655"/>
                      <a:pt x="3528667" y="1253864"/>
                    </a:cubicBezTo>
                    <a:cubicBezTo>
                      <a:pt x="3504759" y="1259816"/>
                      <a:pt x="3481140" y="1266538"/>
                      <a:pt x="3457424" y="1272874"/>
                    </a:cubicBezTo>
                    <a:cubicBezTo>
                      <a:pt x="3447919" y="1275371"/>
                      <a:pt x="3438221" y="1277196"/>
                      <a:pt x="3429003" y="1280364"/>
                    </a:cubicBezTo>
                    <a:cubicBezTo>
                      <a:pt x="3404327" y="1288717"/>
                      <a:pt x="3380036" y="1298222"/>
                      <a:pt x="3355264" y="1306096"/>
                    </a:cubicBezTo>
                    <a:cubicBezTo>
                      <a:pt x="3334717" y="1312625"/>
                      <a:pt x="3313593" y="1317329"/>
                      <a:pt x="3292757" y="1323090"/>
                    </a:cubicBezTo>
                    <a:cubicBezTo>
                      <a:pt x="3283924" y="1325587"/>
                      <a:pt x="3275475" y="1329140"/>
                      <a:pt x="3266643" y="1331251"/>
                    </a:cubicBezTo>
                    <a:cubicBezTo>
                      <a:pt x="3246863" y="1336053"/>
                      <a:pt x="3226796" y="1340085"/>
                      <a:pt x="3206921" y="1344886"/>
                    </a:cubicBezTo>
                    <a:cubicBezTo>
                      <a:pt x="3195590" y="1347670"/>
                      <a:pt x="3184645" y="1352663"/>
                      <a:pt x="3173123" y="1354488"/>
                    </a:cubicBezTo>
                    <a:cubicBezTo>
                      <a:pt x="3145759" y="1358808"/>
                      <a:pt x="3118203" y="1361880"/>
                      <a:pt x="3090646" y="1365337"/>
                    </a:cubicBezTo>
                    <a:cubicBezTo>
                      <a:pt x="3062227" y="1368889"/>
                      <a:pt x="3033902" y="1372634"/>
                      <a:pt x="3005480" y="1375802"/>
                    </a:cubicBezTo>
                    <a:cubicBezTo>
                      <a:pt x="2989926" y="1377435"/>
                      <a:pt x="2974275" y="1377723"/>
                      <a:pt x="2958721" y="1379259"/>
                    </a:cubicBezTo>
                    <a:cubicBezTo>
                      <a:pt x="2945087" y="1380604"/>
                      <a:pt x="2931549" y="1383100"/>
                      <a:pt x="2917915" y="1384733"/>
                    </a:cubicBezTo>
                    <a:cubicBezTo>
                      <a:pt x="2906105" y="1386076"/>
                      <a:pt x="2894199" y="1386844"/>
                      <a:pt x="2882389" y="1388189"/>
                    </a:cubicBezTo>
                    <a:cubicBezTo>
                      <a:pt x="2863475" y="1390397"/>
                      <a:pt x="2844655" y="1392894"/>
                      <a:pt x="2825837" y="1395198"/>
                    </a:cubicBezTo>
                    <a:cubicBezTo>
                      <a:pt x="2817964" y="1396062"/>
                      <a:pt x="2809706" y="1398462"/>
                      <a:pt x="2802313" y="1397023"/>
                    </a:cubicBezTo>
                    <a:cubicBezTo>
                      <a:pt x="2783686" y="1393373"/>
                      <a:pt x="2765347" y="1394430"/>
                      <a:pt x="2746816" y="1396926"/>
                    </a:cubicBezTo>
                    <a:cubicBezTo>
                      <a:pt x="2740479" y="1397791"/>
                      <a:pt x="2733662" y="1397598"/>
                      <a:pt x="2727517" y="1395966"/>
                    </a:cubicBezTo>
                    <a:cubicBezTo>
                      <a:pt x="2714939" y="1392701"/>
                      <a:pt x="2702745" y="1388092"/>
                      <a:pt x="2690359" y="1384060"/>
                    </a:cubicBezTo>
                    <a:cubicBezTo>
                      <a:pt x="2689014" y="1383580"/>
                      <a:pt x="2687382" y="1383484"/>
                      <a:pt x="2685943" y="1383196"/>
                    </a:cubicBezTo>
                    <a:cubicBezTo>
                      <a:pt x="2677781" y="1381563"/>
                      <a:pt x="2669717" y="1379931"/>
                      <a:pt x="2661554" y="1378491"/>
                    </a:cubicBezTo>
                    <a:cubicBezTo>
                      <a:pt x="2657138" y="1377723"/>
                      <a:pt x="2652625" y="1377627"/>
                      <a:pt x="2648208" y="1376955"/>
                    </a:cubicBezTo>
                    <a:cubicBezTo>
                      <a:pt x="2631118" y="1374266"/>
                      <a:pt x="2612299" y="1378779"/>
                      <a:pt x="2597512" y="1367162"/>
                    </a:cubicBezTo>
                    <a:cubicBezTo>
                      <a:pt x="2587911" y="1359672"/>
                      <a:pt x="2578597" y="1361401"/>
                      <a:pt x="2568324" y="1362553"/>
                    </a:cubicBezTo>
                    <a:cubicBezTo>
                      <a:pt x="2560547" y="1363417"/>
                      <a:pt x="2552577" y="1363128"/>
                      <a:pt x="2544704" y="1363225"/>
                    </a:cubicBezTo>
                    <a:cubicBezTo>
                      <a:pt x="2530878" y="1363512"/>
                      <a:pt x="2517052" y="1363609"/>
                      <a:pt x="2503225" y="1364089"/>
                    </a:cubicBezTo>
                    <a:cubicBezTo>
                      <a:pt x="2498808" y="1364281"/>
                      <a:pt x="2494297" y="1366682"/>
                      <a:pt x="2489975" y="1366298"/>
                    </a:cubicBezTo>
                    <a:cubicBezTo>
                      <a:pt x="2470004" y="1364473"/>
                      <a:pt x="2450033" y="1361592"/>
                      <a:pt x="2430061" y="1359960"/>
                    </a:cubicBezTo>
                    <a:cubicBezTo>
                      <a:pt x="2418732" y="1359001"/>
                      <a:pt x="2407114" y="1360824"/>
                      <a:pt x="2395880" y="1359480"/>
                    </a:cubicBezTo>
                    <a:cubicBezTo>
                      <a:pt x="2382919" y="1357944"/>
                      <a:pt x="2370245" y="1354008"/>
                      <a:pt x="2357378" y="1351607"/>
                    </a:cubicBezTo>
                    <a:cubicBezTo>
                      <a:pt x="2353826" y="1350935"/>
                      <a:pt x="2349889" y="1351799"/>
                      <a:pt x="2346145" y="1351991"/>
                    </a:cubicBezTo>
                    <a:cubicBezTo>
                      <a:pt x="2341920" y="1352183"/>
                      <a:pt x="2337791" y="1352567"/>
                      <a:pt x="2333567" y="1352663"/>
                    </a:cubicBezTo>
                    <a:cubicBezTo>
                      <a:pt x="2320700" y="1352856"/>
                      <a:pt x="2307835" y="1352567"/>
                      <a:pt x="2294968" y="1353240"/>
                    </a:cubicBezTo>
                    <a:cubicBezTo>
                      <a:pt x="2287095" y="1353624"/>
                      <a:pt x="2278839" y="1357560"/>
                      <a:pt x="2271540" y="1356120"/>
                    </a:cubicBezTo>
                    <a:cubicBezTo>
                      <a:pt x="2256659" y="1353335"/>
                      <a:pt x="2241776" y="1359576"/>
                      <a:pt x="2226895" y="1354392"/>
                    </a:cubicBezTo>
                    <a:cubicBezTo>
                      <a:pt x="2222285" y="1352856"/>
                      <a:pt x="2215948" y="1356696"/>
                      <a:pt x="2210379" y="1356888"/>
                    </a:cubicBezTo>
                    <a:cubicBezTo>
                      <a:pt x="2196457" y="1357368"/>
                      <a:pt x="2182535" y="1357272"/>
                      <a:pt x="2168613" y="1357176"/>
                    </a:cubicBezTo>
                    <a:cubicBezTo>
                      <a:pt x="2156131" y="1357080"/>
                      <a:pt x="2143168" y="1358424"/>
                      <a:pt x="2131167" y="1355736"/>
                    </a:cubicBezTo>
                    <a:cubicBezTo>
                      <a:pt x="2118588" y="1352856"/>
                      <a:pt x="2107259" y="1353240"/>
                      <a:pt x="2095065" y="1356504"/>
                    </a:cubicBezTo>
                    <a:cubicBezTo>
                      <a:pt x="2086711" y="1358712"/>
                      <a:pt x="2077878" y="1359001"/>
                      <a:pt x="2069237" y="1359672"/>
                    </a:cubicBezTo>
                    <a:cubicBezTo>
                      <a:pt x="2059924" y="1360440"/>
                      <a:pt x="2049650" y="1358424"/>
                      <a:pt x="2041201" y="1361592"/>
                    </a:cubicBezTo>
                    <a:cubicBezTo>
                      <a:pt x="2016044" y="1371002"/>
                      <a:pt x="1990216" y="1373018"/>
                      <a:pt x="1963909" y="1373018"/>
                    </a:cubicBezTo>
                    <a:cubicBezTo>
                      <a:pt x="1959107" y="1373018"/>
                      <a:pt x="1954210" y="1371675"/>
                      <a:pt x="1949603" y="1370234"/>
                    </a:cubicBezTo>
                    <a:cubicBezTo>
                      <a:pt x="1922717" y="1361592"/>
                      <a:pt x="1895737" y="1362360"/>
                      <a:pt x="1868373" y="1367641"/>
                    </a:cubicBezTo>
                    <a:cubicBezTo>
                      <a:pt x="1862708" y="1368794"/>
                      <a:pt x="1856372" y="1368986"/>
                      <a:pt x="1850707" y="1367834"/>
                    </a:cubicBezTo>
                    <a:cubicBezTo>
                      <a:pt x="1834768" y="1364473"/>
                      <a:pt x="1819309" y="1358904"/>
                      <a:pt x="1803275" y="1356504"/>
                    </a:cubicBezTo>
                    <a:cubicBezTo>
                      <a:pt x="1776775" y="1352567"/>
                      <a:pt x="1753828" y="1365817"/>
                      <a:pt x="1730112" y="1374459"/>
                    </a:cubicBezTo>
                    <a:cubicBezTo>
                      <a:pt x="1707548" y="1382620"/>
                      <a:pt x="1688345" y="1401055"/>
                      <a:pt x="1661652" y="1396926"/>
                    </a:cubicBezTo>
                    <a:cubicBezTo>
                      <a:pt x="1658965" y="1396542"/>
                      <a:pt x="1655988" y="1399134"/>
                      <a:pt x="1653011" y="1399807"/>
                    </a:cubicBezTo>
                    <a:cubicBezTo>
                      <a:pt x="1644850" y="1401631"/>
                      <a:pt x="1636689" y="1403839"/>
                      <a:pt x="1628431" y="1404704"/>
                    </a:cubicBezTo>
                    <a:cubicBezTo>
                      <a:pt x="1618350" y="1405856"/>
                      <a:pt x="1608076" y="1405472"/>
                      <a:pt x="1597995" y="1406432"/>
                    </a:cubicBezTo>
                    <a:cubicBezTo>
                      <a:pt x="1585032" y="1407584"/>
                      <a:pt x="1572263" y="1410656"/>
                      <a:pt x="1559396" y="1410656"/>
                    </a:cubicBezTo>
                    <a:cubicBezTo>
                      <a:pt x="1549026" y="1410656"/>
                      <a:pt x="1538753" y="1407104"/>
                      <a:pt x="1528480" y="1405375"/>
                    </a:cubicBezTo>
                    <a:cubicBezTo>
                      <a:pt x="1513981" y="1402975"/>
                      <a:pt x="1498042" y="1403647"/>
                      <a:pt x="1485272" y="1397502"/>
                    </a:cubicBezTo>
                    <a:cubicBezTo>
                      <a:pt x="1471639" y="1390973"/>
                      <a:pt x="1458676" y="1387997"/>
                      <a:pt x="1444562" y="1390013"/>
                    </a:cubicBezTo>
                    <a:cubicBezTo>
                      <a:pt x="1439857" y="1390685"/>
                      <a:pt x="1433808" y="1394718"/>
                      <a:pt x="1431696" y="1398846"/>
                    </a:cubicBezTo>
                    <a:cubicBezTo>
                      <a:pt x="1426991" y="1408064"/>
                      <a:pt x="1420559" y="1409697"/>
                      <a:pt x="1411821" y="1406527"/>
                    </a:cubicBezTo>
                    <a:cubicBezTo>
                      <a:pt x="1404236" y="1403839"/>
                      <a:pt x="1394922" y="1402495"/>
                      <a:pt x="1389738" y="1397310"/>
                    </a:cubicBezTo>
                    <a:cubicBezTo>
                      <a:pt x="1375047" y="1382620"/>
                      <a:pt x="1356324" y="1382140"/>
                      <a:pt x="1338081" y="1378204"/>
                    </a:cubicBezTo>
                    <a:cubicBezTo>
                      <a:pt x="1326945" y="1375802"/>
                      <a:pt x="1316574" y="1375707"/>
                      <a:pt x="1305436" y="1377339"/>
                    </a:cubicBezTo>
                    <a:cubicBezTo>
                      <a:pt x="1281241" y="1380988"/>
                      <a:pt x="1257717" y="1375802"/>
                      <a:pt x="1234481" y="1369178"/>
                    </a:cubicBezTo>
                    <a:cubicBezTo>
                      <a:pt x="1219118" y="1364761"/>
                      <a:pt x="1203372" y="1362073"/>
                      <a:pt x="1188106" y="1357560"/>
                    </a:cubicBezTo>
                    <a:cubicBezTo>
                      <a:pt x="1176680" y="1354104"/>
                      <a:pt x="1165255" y="1349975"/>
                      <a:pt x="1154790" y="1344406"/>
                    </a:cubicBezTo>
                    <a:cubicBezTo>
                      <a:pt x="1139618" y="1336244"/>
                      <a:pt x="1126369" y="1323954"/>
                      <a:pt x="1107069" y="1327219"/>
                    </a:cubicBezTo>
                    <a:cubicBezTo>
                      <a:pt x="1090074" y="1330099"/>
                      <a:pt x="1074713" y="1324051"/>
                      <a:pt x="1059158" y="1318290"/>
                    </a:cubicBezTo>
                    <a:cubicBezTo>
                      <a:pt x="1047732" y="1314065"/>
                      <a:pt x="1036308" y="1309744"/>
                      <a:pt x="1024496" y="1307056"/>
                    </a:cubicBezTo>
                    <a:cubicBezTo>
                      <a:pt x="1010478" y="1303887"/>
                      <a:pt x="994635" y="1305232"/>
                      <a:pt x="982153" y="1299374"/>
                    </a:cubicBezTo>
                    <a:cubicBezTo>
                      <a:pt x="969095" y="1293229"/>
                      <a:pt x="958246" y="1297358"/>
                      <a:pt x="946628" y="1299087"/>
                    </a:cubicBezTo>
                    <a:cubicBezTo>
                      <a:pt x="928097" y="1301775"/>
                      <a:pt x="909661" y="1306768"/>
                      <a:pt x="890939" y="1300431"/>
                    </a:cubicBezTo>
                    <a:cubicBezTo>
                      <a:pt x="868184" y="1292750"/>
                      <a:pt x="845620" y="1284493"/>
                      <a:pt x="822769" y="1277196"/>
                    </a:cubicBezTo>
                    <a:cubicBezTo>
                      <a:pt x="813934" y="1274410"/>
                      <a:pt x="804431" y="1273258"/>
                      <a:pt x="795212" y="1272010"/>
                    </a:cubicBezTo>
                    <a:cubicBezTo>
                      <a:pt x="786476" y="1270954"/>
                      <a:pt x="776010" y="1273642"/>
                      <a:pt x="769288" y="1269610"/>
                    </a:cubicBezTo>
                    <a:cubicBezTo>
                      <a:pt x="752005" y="1259241"/>
                      <a:pt x="734243" y="1254152"/>
                      <a:pt x="714271" y="1254152"/>
                    </a:cubicBezTo>
                    <a:cubicBezTo>
                      <a:pt x="706781" y="1254152"/>
                      <a:pt x="699484" y="1249831"/>
                      <a:pt x="691900" y="1249062"/>
                    </a:cubicBezTo>
                    <a:cubicBezTo>
                      <a:pt x="681529" y="1248103"/>
                      <a:pt x="669623" y="1245510"/>
                      <a:pt x="660598" y="1249159"/>
                    </a:cubicBezTo>
                    <a:cubicBezTo>
                      <a:pt x="639379" y="1257800"/>
                      <a:pt x="622193" y="1250599"/>
                      <a:pt x="603662" y="1242054"/>
                    </a:cubicBezTo>
                    <a:cubicBezTo>
                      <a:pt x="585418" y="1233604"/>
                      <a:pt x="566215" y="1226884"/>
                      <a:pt x="546821" y="1221314"/>
                    </a:cubicBezTo>
                    <a:cubicBezTo>
                      <a:pt x="539524" y="1219298"/>
                      <a:pt x="530787" y="1222659"/>
                      <a:pt x="522721" y="1223330"/>
                    </a:cubicBezTo>
                    <a:cubicBezTo>
                      <a:pt x="519840" y="1223523"/>
                      <a:pt x="516671" y="1223811"/>
                      <a:pt x="514080" y="1222851"/>
                    </a:cubicBezTo>
                    <a:cubicBezTo>
                      <a:pt x="489020" y="1213633"/>
                      <a:pt x="463575" y="1206624"/>
                      <a:pt x="436404" y="1211424"/>
                    </a:cubicBezTo>
                    <a:cubicBezTo>
                      <a:pt x="433908" y="1211905"/>
                      <a:pt x="431123" y="1210849"/>
                      <a:pt x="428626" y="1210177"/>
                    </a:cubicBezTo>
                    <a:cubicBezTo>
                      <a:pt x="416432" y="1206720"/>
                      <a:pt x="404526" y="1201247"/>
                      <a:pt x="392141" y="1199999"/>
                    </a:cubicBezTo>
                    <a:cubicBezTo>
                      <a:pt x="361608" y="1196927"/>
                      <a:pt x="330884" y="1195678"/>
                      <a:pt x="300157" y="1193662"/>
                    </a:cubicBezTo>
                    <a:cubicBezTo>
                      <a:pt x="298237" y="1193566"/>
                      <a:pt x="296221" y="1193566"/>
                      <a:pt x="294493" y="1192894"/>
                    </a:cubicBezTo>
                    <a:cubicBezTo>
                      <a:pt x="283163" y="1188765"/>
                      <a:pt x="273274" y="1190110"/>
                      <a:pt x="263671" y="1197982"/>
                    </a:cubicBezTo>
                    <a:cubicBezTo>
                      <a:pt x="259447" y="1201439"/>
                      <a:pt x="253686" y="1203263"/>
                      <a:pt x="248406" y="1205184"/>
                    </a:cubicBezTo>
                    <a:cubicBezTo>
                      <a:pt x="240628" y="1208065"/>
                      <a:pt x="232659" y="1210849"/>
                      <a:pt x="224594" y="1212673"/>
                    </a:cubicBezTo>
                    <a:cubicBezTo>
                      <a:pt x="216624" y="1214401"/>
                      <a:pt x="208079" y="1216801"/>
                      <a:pt x="200398" y="1215458"/>
                    </a:cubicBezTo>
                    <a:cubicBezTo>
                      <a:pt x="186572" y="1213057"/>
                      <a:pt x="173417" y="1207681"/>
                      <a:pt x="159783" y="1204127"/>
                    </a:cubicBezTo>
                    <a:cubicBezTo>
                      <a:pt x="155079" y="1202879"/>
                      <a:pt x="149893" y="1203072"/>
                      <a:pt x="144997" y="1202975"/>
                    </a:cubicBezTo>
                    <a:cubicBezTo>
                      <a:pt x="133763" y="1202688"/>
                      <a:pt x="122241" y="1205472"/>
                      <a:pt x="112064" y="1197503"/>
                    </a:cubicBezTo>
                    <a:cubicBezTo>
                      <a:pt x="102655" y="1190014"/>
                      <a:pt x="93148" y="1192221"/>
                      <a:pt x="83259" y="1197887"/>
                    </a:cubicBezTo>
                    <a:cubicBezTo>
                      <a:pt x="76154" y="1201920"/>
                      <a:pt x="68090" y="1205088"/>
                      <a:pt x="60120" y="1206624"/>
                    </a:cubicBezTo>
                    <a:cubicBezTo>
                      <a:pt x="49174" y="1208736"/>
                      <a:pt x="38324" y="1209601"/>
                      <a:pt x="26514" y="1208352"/>
                    </a:cubicBezTo>
                    <a:cubicBezTo>
                      <a:pt x="18161" y="1207488"/>
                      <a:pt x="11343" y="1207104"/>
                      <a:pt x="4814" y="1202015"/>
                    </a:cubicBezTo>
                    <a:cubicBezTo>
                      <a:pt x="3759" y="1201247"/>
                      <a:pt x="1839" y="1201055"/>
                      <a:pt x="398" y="1201152"/>
                    </a:cubicBezTo>
                    <a:lnTo>
                      <a:pt x="0" y="1201150"/>
                    </a:lnTo>
                    <a:lnTo>
                      <a:pt x="0" y="1004512"/>
                    </a:lnTo>
                    <a:lnTo>
                      <a:pt x="30355" y="1002784"/>
                    </a:lnTo>
                    <a:cubicBezTo>
                      <a:pt x="37748" y="1002111"/>
                      <a:pt x="44853" y="999520"/>
                      <a:pt x="52151" y="997695"/>
                    </a:cubicBezTo>
                    <a:cubicBezTo>
                      <a:pt x="56183" y="996639"/>
                      <a:pt x="60504" y="993855"/>
                      <a:pt x="64248" y="994430"/>
                    </a:cubicBezTo>
                    <a:cubicBezTo>
                      <a:pt x="85948" y="997791"/>
                      <a:pt x="105823" y="989534"/>
                      <a:pt x="126370" y="985405"/>
                    </a:cubicBezTo>
                    <a:cubicBezTo>
                      <a:pt x="135876" y="983485"/>
                      <a:pt x="144805" y="978876"/>
                      <a:pt x="154022" y="975708"/>
                    </a:cubicBezTo>
                    <a:cubicBezTo>
                      <a:pt x="156423" y="974843"/>
                      <a:pt x="159111" y="974075"/>
                      <a:pt x="161512" y="974268"/>
                    </a:cubicBezTo>
                    <a:cubicBezTo>
                      <a:pt x="175242" y="975420"/>
                      <a:pt x="188876" y="977052"/>
                      <a:pt x="202510" y="978300"/>
                    </a:cubicBezTo>
                    <a:cubicBezTo>
                      <a:pt x="214896" y="979452"/>
                      <a:pt x="227378" y="979836"/>
                      <a:pt x="233235" y="993950"/>
                    </a:cubicBezTo>
                    <a:cubicBezTo>
                      <a:pt x="234100" y="996159"/>
                      <a:pt x="236979" y="997791"/>
                      <a:pt x="239188" y="999231"/>
                    </a:cubicBezTo>
                    <a:cubicBezTo>
                      <a:pt x="273274" y="1021411"/>
                      <a:pt x="291516" y="1020835"/>
                      <a:pt x="324834" y="997407"/>
                    </a:cubicBezTo>
                    <a:cubicBezTo>
                      <a:pt x="328290" y="995007"/>
                      <a:pt x="335683" y="993278"/>
                      <a:pt x="337987" y="995198"/>
                    </a:cubicBezTo>
                    <a:cubicBezTo>
                      <a:pt x="357575" y="1011137"/>
                      <a:pt x="378986" y="1009409"/>
                      <a:pt x="401550" y="1004416"/>
                    </a:cubicBezTo>
                    <a:cubicBezTo>
                      <a:pt x="407407" y="1003072"/>
                      <a:pt x="415664" y="1003072"/>
                      <a:pt x="420081" y="1006240"/>
                    </a:cubicBezTo>
                    <a:cubicBezTo>
                      <a:pt x="441108" y="1020930"/>
                      <a:pt x="463672" y="1018819"/>
                      <a:pt x="486523" y="1014498"/>
                    </a:cubicBezTo>
                    <a:cubicBezTo>
                      <a:pt x="490075" y="1013826"/>
                      <a:pt x="494397" y="1010177"/>
                      <a:pt x="495932" y="1006817"/>
                    </a:cubicBezTo>
                    <a:cubicBezTo>
                      <a:pt x="501406" y="994911"/>
                      <a:pt x="511680" y="990878"/>
                      <a:pt x="523009" y="987517"/>
                    </a:cubicBezTo>
                    <a:cubicBezTo>
                      <a:pt x="540868" y="982044"/>
                      <a:pt x="558438" y="975611"/>
                      <a:pt x="576393" y="970427"/>
                    </a:cubicBezTo>
                    <a:cubicBezTo>
                      <a:pt x="580811" y="969179"/>
                      <a:pt x="586283" y="969947"/>
                      <a:pt x="590892" y="971387"/>
                    </a:cubicBezTo>
                    <a:cubicBezTo>
                      <a:pt x="606638" y="976284"/>
                      <a:pt x="616624" y="988574"/>
                      <a:pt x="627569" y="999904"/>
                    </a:cubicBezTo>
                    <a:cubicBezTo>
                      <a:pt x="632370" y="1004897"/>
                      <a:pt x="638995" y="1008449"/>
                      <a:pt x="645429" y="1011329"/>
                    </a:cubicBezTo>
                    <a:cubicBezTo>
                      <a:pt x="662135" y="1018723"/>
                      <a:pt x="679226" y="1025348"/>
                      <a:pt x="696125" y="1032356"/>
                    </a:cubicBezTo>
                    <a:cubicBezTo>
                      <a:pt x="697757" y="1033029"/>
                      <a:pt x="699100" y="1034757"/>
                      <a:pt x="700349" y="1036197"/>
                    </a:cubicBezTo>
                    <a:cubicBezTo>
                      <a:pt x="712831" y="1051368"/>
                      <a:pt x="725216" y="1066634"/>
                      <a:pt x="737795" y="1081804"/>
                    </a:cubicBezTo>
                    <a:cubicBezTo>
                      <a:pt x="740195" y="1084684"/>
                      <a:pt x="743652" y="1086797"/>
                      <a:pt x="746244" y="1089581"/>
                    </a:cubicBezTo>
                    <a:cubicBezTo>
                      <a:pt x="749893" y="1093422"/>
                      <a:pt x="754502" y="1097071"/>
                      <a:pt x="756422" y="1101680"/>
                    </a:cubicBezTo>
                    <a:cubicBezTo>
                      <a:pt x="762374" y="1116177"/>
                      <a:pt x="773801" y="1122419"/>
                      <a:pt x="788202" y="1125108"/>
                    </a:cubicBezTo>
                    <a:cubicBezTo>
                      <a:pt x="801357" y="1127603"/>
                      <a:pt x="814511" y="1129716"/>
                      <a:pt x="827569" y="1132596"/>
                    </a:cubicBezTo>
                    <a:cubicBezTo>
                      <a:pt x="843507" y="1136053"/>
                      <a:pt x="859350" y="1139798"/>
                      <a:pt x="875097" y="1144022"/>
                    </a:cubicBezTo>
                    <a:cubicBezTo>
                      <a:pt x="881913" y="1145847"/>
                      <a:pt x="889115" y="1147959"/>
                      <a:pt x="894972" y="1151704"/>
                    </a:cubicBezTo>
                    <a:cubicBezTo>
                      <a:pt x="911390" y="1162073"/>
                      <a:pt x="928961" y="1169082"/>
                      <a:pt x="948260" y="1166298"/>
                    </a:cubicBezTo>
                    <a:cubicBezTo>
                      <a:pt x="963718" y="1164089"/>
                      <a:pt x="976680" y="1169754"/>
                      <a:pt x="986282" y="1178588"/>
                    </a:cubicBezTo>
                    <a:cubicBezTo>
                      <a:pt x="1003757" y="1194623"/>
                      <a:pt x="1022479" y="1190973"/>
                      <a:pt x="1041107" y="1185789"/>
                    </a:cubicBezTo>
                    <a:cubicBezTo>
                      <a:pt x="1050708" y="1183101"/>
                      <a:pt x="1058581" y="1183485"/>
                      <a:pt x="1067703" y="1186076"/>
                    </a:cubicBezTo>
                    <a:cubicBezTo>
                      <a:pt x="1088826" y="1192126"/>
                      <a:pt x="1102941" y="1208544"/>
                      <a:pt x="1116574" y="1222946"/>
                    </a:cubicBezTo>
                    <a:cubicBezTo>
                      <a:pt x="1128193" y="1235236"/>
                      <a:pt x="1141251" y="1242149"/>
                      <a:pt x="1155557" y="1247335"/>
                    </a:cubicBezTo>
                    <a:cubicBezTo>
                      <a:pt x="1173608" y="1253959"/>
                      <a:pt x="1187914" y="1251464"/>
                      <a:pt x="1196556" y="1235525"/>
                    </a:cubicBezTo>
                    <a:cubicBezTo>
                      <a:pt x="1198956" y="1231012"/>
                      <a:pt x="1203180" y="1225730"/>
                      <a:pt x="1207693" y="1224387"/>
                    </a:cubicBezTo>
                    <a:cubicBezTo>
                      <a:pt x="1229488" y="1217666"/>
                      <a:pt x="1251572" y="1207872"/>
                      <a:pt x="1274904" y="1213826"/>
                    </a:cubicBezTo>
                    <a:cubicBezTo>
                      <a:pt x="1307165" y="1221987"/>
                      <a:pt x="1338658" y="1221507"/>
                      <a:pt x="1370919" y="1213442"/>
                    </a:cubicBezTo>
                    <a:cubicBezTo>
                      <a:pt x="1423247" y="1200383"/>
                      <a:pt x="1475575" y="1186557"/>
                      <a:pt x="1530593" y="1189437"/>
                    </a:cubicBezTo>
                    <a:cubicBezTo>
                      <a:pt x="1539713" y="1189917"/>
                      <a:pt x="1550563" y="1184060"/>
                      <a:pt x="1558436" y="1178299"/>
                    </a:cubicBezTo>
                    <a:cubicBezTo>
                      <a:pt x="1573511" y="1167354"/>
                      <a:pt x="1572838" y="1166489"/>
                      <a:pt x="1589737" y="1175515"/>
                    </a:cubicBezTo>
                    <a:cubicBezTo>
                      <a:pt x="1593770" y="1177724"/>
                      <a:pt x="1598763" y="1179068"/>
                      <a:pt x="1601740" y="1182333"/>
                    </a:cubicBezTo>
                    <a:cubicBezTo>
                      <a:pt x="1616909" y="1198943"/>
                      <a:pt x="1635633" y="1194910"/>
                      <a:pt x="1654259" y="1192510"/>
                    </a:cubicBezTo>
                    <a:cubicBezTo>
                      <a:pt x="1657524" y="1192030"/>
                      <a:pt x="1661460" y="1191358"/>
                      <a:pt x="1664246" y="1192702"/>
                    </a:cubicBezTo>
                    <a:cubicBezTo>
                      <a:pt x="1676823" y="1198750"/>
                      <a:pt x="1687481" y="1196639"/>
                      <a:pt x="1698427" y="1188381"/>
                    </a:cubicBezTo>
                    <a:cubicBezTo>
                      <a:pt x="1707932" y="1181276"/>
                      <a:pt x="1718878" y="1177052"/>
                      <a:pt x="1730112" y="1185885"/>
                    </a:cubicBezTo>
                    <a:cubicBezTo>
                      <a:pt x="1755076" y="1205472"/>
                      <a:pt x="1781767" y="1206432"/>
                      <a:pt x="1809996" y="1194046"/>
                    </a:cubicBezTo>
                    <a:cubicBezTo>
                      <a:pt x="1830159" y="1185213"/>
                      <a:pt x="1850034" y="1183196"/>
                      <a:pt x="1871254" y="1192126"/>
                    </a:cubicBezTo>
                    <a:cubicBezTo>
                      <a:pt x="1879415" y="1195582"/>
                      <a:pt x="1889977" y="1193278"/>
                      <a:pt x="1899482" y="1194046"/>
                    </a:cubicBezTo>
                    <a:cubicBezTo>
                      <a:pt x="1904859" y="1194430"/>
                      <a:pt x="1910813" y="1194526"/>
                      <a:pt x="1915420" y="1196927"/>
                    </a:cubicBezTo>
                    <a:cubicBezTo>
                      <a:pt x="1927711" y="1203072"/>
                      <a:pt x="1939136" y="1210945"/>
                      <a:pt x="1951522" y="1216994"/>
                    </a:cubicBezTo>
                    <a:cubicBezTo>
                      <a:pt x="1957475" y="1219874"/>
                      <a:pt x="1964580" y="1221410"/>
                      <a:pt x="1971302" y="1221507"/>
                    </a:cubicBezTo>
                    <a:cubicBezTo>
                      <a:pt x="1991177" y="1221987"/>
                      <a:pt x="2011052" y="1221987"/>
                      <a:pt x="2030831" y="1221123"/>
                    </a:cubicBezTo>
                    <a:cubicBezTo>
                      <a:pt x="2063476" y="1219778"/>
                      <a:pt x="2096601" y="1219490"/>
                      <a:pt x="2120125" y="1190878"/>
                    </a:cubicBezTo>
                    <a:cubicBezTo>
                      <a:pt x="2122046" y="1188573"/>
                      <a:pt x="2126174" y="1187229"/>
                      <a:pt x="2129439" y="1186845"/>
                    </a:cubicBezTo>
                    <a:cubicBezTo>
                      <a:pt x="2144513" y="1185021"/>
                      <a:pt x="2159971" y="1184828"/>
                      <a:pt x="2174854" y="1181852"/>
                    </a:cubicBezTo>
                    <a:cubicBezTo>
                      <a:pt x="2186760" y="1179452"/>
                      <a:pt x="2196650" y="1180220"/>
                      <a:pt x="2205674" y="1188669"/>
                    </a:cubicBezTo>
                    <a:cubicBezTo>
                      <a:pt x="2217485" y="1199807"/>
                      <a:pt x="2231887" y="1206336"/>
                      <a:pt x="2247634" y="1202784"/>
                    </a:cubicBezTo>
                    <a:cubicBezTo>
                      <a:pt x="2263379" y="1199327"/>
                      <a:pt x="2273749" y="1206816"/>
                      <a:pt x="2285367" y="1214594"/>
                    </a:cubicBezTo>
                    <a:cubicBezTo>
                      <a:pt x="2293817" y="1220258"/>
                      <a:pt x="2303418" y="1227363"/>
                      <a:pt x="2312827" y="1227939"/>
                    </a:cubicBezTo>
                    <a:cubicBezTo>
                      <a:pt x="2334143" y="1229187"/>
                      <a:pt x="2352482" y="1248967"/>
                      <a:pt x="2375622" y="1237733"/>
                    </a:cubicBezTo>
                    <a:cubicBezTo>
                      <a:pt x="2377158" y="1236965"/>
                      <a:pt x="2379942" y="1238885"/>
                      <a:pt x="2382151" y="1239365"/>
                    </a:cubicBezTo>
                    <a:cubicBezTo>
                      <a:pt x="2399817" y="1243014"/>
                      <a:pt x="2416428" y="1239461"/>
                      <a:pt x="2429390" y="1227459"/>
                    </a:cubicBezTo>
                    <a:cubicBezTo>
                      <a:pt x="2446385" y="1211809"/>
                      <a:pt x="2465203" y="1210272"/>
                      <a:pt x="2486134" y="1215362"/>
                    </a:cubicBezTo>
                    <a:cubicBezTo>
                      <a:pt x="2492856" y="1216994"/>
                      <a:pt x="2499577" y="1218146"/>
                      <a:pt x="2506394" y="1219490"/>
                    </a:cubicBezTo>
                    <a:cubicBezTo>
                      <a:pt x="2515611" y="1221410"/>
                      <a:pt x="2524925" y="1223427"/>
                      <a:pt x="2534142" y="1225347"/>
                    </a:cubicBezTo>
                    <a:cubicBezTo>
                      <a:pt x="2543072" y="1227268"/>
                      <a:pt x="2552962" y="1230532"/>
                      <a:pt x="2559874" y="1222275"/>
                    </a:cubicBezTo>
                    <a:cubicBezTo>
                      <a:pt x="2565827" y="1215169"/>
                      <a:pt x="2570052" y="1215842"/>
                      <a:pt x="2575525" y="1221987"/>
                    </a:cubicBezTo>
                    <a:cubicBezTo>
                      <a:pt x="2594536" y="1243494"/>
                      <a:pt x="2617580" y="1256936"/>
                      <a:pt x="2646960" y="1257896"/>
                    </a:cubicBezTo>
                    <a:cubicBezTo>
                      <a:pt x="2653009" y="1258088"/>
                      <a:pt x="2659154" y="1259432"/>
                      <a:pt x="2665107" y="1260873"/>
                    </a:cubicBezTo>
                    <a:cubicBezTo>
                      <a:pt x="2668756" y="1261736"/>
                      <a:pt x="2673173" y="1262697"/>
                      <a:pt x="2675381" y="1265290"/>
                    </a:cubicBezTo>
                    <a:cubicBezTo>
                      <a:pt x="2692567" y="1285068"/>
                      <a:pt x="2713979" y="1298799"/>
                      <a:pt x="2737311" y="1309841"/>
                    </a:cubicBezTo>
                    <a:cubicBezTo>
                      <a:pt x="2745664" y="1313777"/>
                      <a:pt x="2754594" y="1317713"/>
                      <a:pt x="2763619" y="1318866"/>
                    </a:cubicBezTo>
                    <a:cubicBezTo>
                      <a:pt x="2773028" y="1320018"/>
                      <a:pt x="2782917" y="1318098"/>
                      <a:pt x="2792519" y="1317041"/>
                    </a:cubicBezTo>
                    <a:cubicBezTo>
                      <a:pt x="2798184" y="1316466"/>
                      <a:pt x="2804713" y="1316561"/>
                      <a:pt x="2809226" y="1313777"/>
                    </a:cubicBezTo>
                    <a:cubicBezTo>
                      <a:pt x="2823532" y="1305039"/>
                      <a:pt x="2837358" y="1295631"/>
                      <a:pt x="2850705" y="1285452"/>
                    </a:cubicBezTo>
                    <a:cubicBezTo>
                      <a:pt x="2862131" y="1276715"/>
                      <a:pt x="2864435" y="1275467"/>
                      <a:pt x="2874324" y="1286413"/>
                    </a:cubicBezTo>
                    <a:cubicBezTo>
                      <a:pt x="2884502" y="1297647"/>
                      <a:pt x="2897176" y="1303503"/>
                      <a:pt x="2911194" y="1305903"/>
                    </a:cubicBezTo>
                    <a:cubicBezTo>
                      <a:pt x="2933373" y="1309648"/>
                      <a:pt x="2955745" y="1312816"/>
                      <a:pt x="2978116" y="1314641"/>
                    </a:cubicBezTo>
                    <a:cubicBezTo>
                      <a:pt x="2998375" y="1316273"/>
                      <a:pt x="3008073" y="1307440"/>
                      <a:pt x="3012106" y="1287373"/>
                    </a:cubicBezTo>
                    <a:cubicBezTo>
                      <a:pt x="3014410" y="1276235"/>
                      <a:pt x="3017387" y="1264137"/>
                      <a:pt x="3029676" y="1261161"/>
                    </a:cubicBezTo>
                    <a:cubicBezTo>
                      <a:pt x="3049744" y="1256360"/>
                      <a:pt x="3070579" y="1254248"/>
                      <a:pt x="3080469" y="1230724"/>
                    </a:cubicBezTo>
                    <a:cubicBezTo>
                      <a:pt x="3085941" y="1235909"/>
                      <a:pt x="3089302" y="1238981"/>
                      <a:pt x="3092567" y="1242054"/>
                    </a:cubicBezTo>
                    <a:cubicBezTo>
                      <a:pt x="3101592" y="1250599"/>
                      <a:pt x="3120314" y="1254248"/>
                      <a:pt x="3129821" y="1246855"/>
                    </a:cubicBezTo>
                    <a:cubicBezTo>
                      <a:pt x="3143839" y="1236101"/>
                      <a:pt x="3156705" y="1238117"/>
                      <a:pt x="3170147" y="1246471"/>
                    </a:cubicBezTo>
                    <a:cubicBezTo>
                      <a:pt x="3192615" y="1260297"/>
                      <a:pt x="3217674" y="1257128"/>
                      <a:pt x="3240429" y="1251559"/>
                    </a:cubicBezTo>
                    <a:cubicBezTo>
                      <a:pt x="3257617" y="1247430"/>
                      <a:pt x="3275956" y="1239845"/>
                      <a:pt x="3287189" y="1222466"/>
                    </a:cubicBezTo>
                    <a:cubicBezTo>
                      <a:pt x="3290741" y="1216898"/>
                      <a:pt x="3298711" y="1214113"/>
                      <a:pt x="3305049" y="1210465"/>
                    </a:cubicBezTo>
                    <a:cubicBezTo>
                      <a:pt x="3310329" y="1207488"/>
                      <a:pt x="3315898" y="1204704"/>
                      <a:pt x="3321755" y="1202784"/>
                    </a:cubicBezTo>
                    <a:cubicBezTo>
                      <a:pt x="3327995" y="1200671"/>
                      <a:pt x="3334909" y="1197598"/>
                      <a:pt x="3341055" y="1198463"/>
                    </a:cubicBezTo>
                    <a:cubicBezTo>
                      <a:pt x="3359681" y="1200959"/>
                      <a:pt x="3374467" y="1196062"/>
                      <a:pt x="3387621" y="1182140"/>
                    </a:cubicBezTo>
                    <a:cubicBezTo>
                      <a:pt x="3394439" y="1174939"/>
                      <a:pt x="3404520" y="1166202"/>
                      <a:pt x="3413161" y="1166105"/>
                    </a:cubicBezTo>
                    <a:cubicBezTo>
                      <a:pt x="3434189" y="1165818"/>
                      <a:pt x="3451663" y="1158905"/>
                      <a:pt x="3470579" y="1150647"/>
                    </a:cubicBezTo>
                    <a:cubicBezTo>
                      <a:pt x="3482772" y="1145366"/>
                      <a:pt x="3496598" y="1141718"/>
                      <a:pt x="3509657" y="1136821"/>
                    </a:cubicBezTo>
                    <a:cubicBezTo>
                      <a:pt x="3524923" y="1131060"/>
                      <a:pt x="3541534" y="1128948"/>
                      <a:pt x="3550847" y="1113009"/>
                    </a:cubicBezTo>
                    <a:cubicBezTo>
                      <a:pt x="3551903" y="1111281"/>
                      <a:pt x="3555072" y="1110993"/>
                      <a:pt x="3556608" y="1109361"/>
                    </a:cubicBezTo>
                    <a:cubicBezTo>
                      <a:pt x="3561505" y="1104368"/>
                      <a:pt x="3567842" y="1099760"/>
                      <a:pt x="3570435" y="1093710"/>
                    </a:cubicBezTo>
                    <a:cubicBezTo>
                      <a:pt x="3577923" y="1076044"/>
                      <a:pt x="3583780" y="1057800"/>
                      <a:pt x="3590501" y="1039846"/>
                    </a:cubicBezTo>
                    <a:cubicBezTo>
                      <a:pt x="3591942" y="1036005"/>
                      <a:pt x="3593285" y="1031108"/>
                      <a:pt x="3596263" y="1028900"/>
                    </a:cubicBezTo>
                    <a:cubicBezTo>
                      <a:pt x="3613449" y="1016226"/>
                      <a:pt x="3630925" y="1004032"/>
                      <a:pt x="3648591" y="992030"/>
                    </a:cubicBezTo>
                    <a:cubicBezTo>
                      <a:pt x="3655696" y="987229"/>
                      <a:pt x="3661649" y="989918"/>
                      <a:pt x="3667986" y="995487"/>
                    </a:cubicBezTo>
                    <a:cubicBezTo>
                      <a:pt x="3674131" y="1000768"/>
                      <a:pt x="3681717" y="1006240"/>
                      <a:pt x="3689397" y="1007585"/>
                    </a:cubicBezTo>
                    <a:cubicBezTo>
                      <a:pt x="3704760" y="1010177"/>
                      <a:pt x="3720698" y="1010753"/>
                      <a:pt x="3736349" y="1010753"/>
                    </a:cubicBezTo>
                    <a:cubicBezTo>
                      <a:pt x="3742205" y="1010753"/>
                      <a:pt x="3748446" y="1007297"/>
                      <a:pt x="3753919" y="1004513"/>
                    </a:cubicBezTo>
                    <a:cubicBezTo>
                      <a:pt x="3764289" y="999231"/>
                      <a:pt x="3773890" y="992126"/>
                      <a:pt x="3784643" y="987710"/>
                    </a:cubicBezTo>
                    <a:cubicBezTo>
                      <a:pt x="3797126" y="982621"/>
                      <a:pt x="3804615" y="974459"/>
                      <a:pt x="3808359" y="961689"/>
                    </a:cubicBezTo>
                    <a:cubicBezTo>
                      <a:pt x="3813929" y="942679"/>
                      <a:pt x="3827179" y="929428"/>
                      <a:pt x="3842829" y="918674"/>
                    </a:cubicBezTo>
                    <a:cubicBezTo>
                      <a:pt x="3862705" y="904944"/>
                      <a:pt x="3886421" y="905616"/>
                      <a:pt x="3908983" y="902256"/>
                    </a:cubicBezTo>
                    <a:cubicBezTo>
                      <a:pt x="3917625" y="901008"/>
                      <a:pt x="3926555" y="899951"/>
                      <a:pt x="3934428" y="896783"/>
                    </a:cubicBezTo>
                    <a:cubicBezTo>
                      <a:pt x="3964288" y="884877"/>
                      <a:pt x="3994149" y="873548"/>
                      <a:pt x="4026987" y="873835"/>
                    </a:cubicBezTo>
                    <a:cubicBezTo>
                      <a:pt x="4029674" y="873835"/>
                      <a:pt x="4032363" y="873548"/>
                      <a:pt x="4035051" y="873067"/>
                    </a:cubicBezTo>
                    <a:cubicBezTo>
                      <a:pt x="4058383" y="869131"/>
                      <a:pt x="4082483" y="867594"/>
                      <a:pt x="4099189" y="846664"/>
                    </a:cubicBezTo>
                    <a:cubicBezTo>
                      <a:pt x="4102261" y="842823"/>
                      <a:pt x="4109271" y="841671"/>
                      <a:pt x="4114647" y="840134"/>
                    </a:cubicBezTo>
                    <a:cubicBezTo>
                      <a:pt x="4123961" y="837638"/>
                      <a:pt x="4130203" y="832549"/>
                      <a:pt x="4133563" y="823427"/>
                    </a:cubicBezTo>
                    <a:cubicBezTo>
                      <a:pt x="4139229" y="807681"/>
                      <a:pt x="4145949" y="792223"/>
                      <a:pt x="4151039" y="776284"/>
                    </a:cubicBezTo>
                    <a:cubicBezTo>
                      <a:pt x="4154591" y="765338"/>
                      <a:pt x="4161215" y="759289"/>
                      <a:pt x="4171489" y="754776"/>
                    </a:cubicBezTo>
                    <a:cubicBezTo>
                      <a:pt x="4177251" y="752280"/>
                      <a:pt x="4182243" y="746808"/>
                      <a:pt x="4186372" y="741718"/>
                    </a:cubicBezTo>
                    <a:cubicBezTo>
                      <a:pt x="4191365" y="735573"/>
                      <a:pt x="4193957" y="727412"/>
                      <a:pt x="4199429" y="721940"/>
                    </a:cubicBezTo>
                    <a:cubicBezTo>
                      <a:pt x="4212775" y="708305"/>
                      <a:pt x="4216905" y="693231"/>
                      <a:pt x="4212487" y="674604"/>
                    </a:cubicBezTo>
                    <a:cubicBezTo>
                      <a:pt x="4208551" y="658090"/>
                      <a:pt x="4218921" y="636006"/>
                      <a:pt x="4232555" y="632645"/>
                    </a:cubicBezTo>
                    <a:cubicBezTo>
                      <a:pt x="4247629" y="628900"/>
                      <a:pt x="4257999" y="619684"/>
                      <a:pt x="4268657" y="609410"/>
                    </a:cubicBezTo>
                    <a:cubicBezTo>
                      <a:pt x="4274609" y="603649"/>
                      <a:pt x="4282963" y="598656"/>
                      <a:pt x="4291028" y="597216"/>
                    </a:cubicBezTo>
                    <a:cubicBezTo>
                      <a:pt x="4321657" y="591647"/>
                      <a:pt x="4350557" y="598464"/>
                      <a:pt x="4379651" y="609506"/>
                    </a:cubicBezTo>
                    <a:cubicBezTo>
                      <a:pt x="4398661" y="616707"/>
                      <a:pt x="4419784" y="618627"/>
                      <a:pt x="4440139" y="621507"/>
                    </a:cubicBezTo>
                    <a:cubicBezTo>
                      <a:pt x="4446477" y="622371"/>
                      <a:pt x="4454542" y="620452"/>
                      <a:pt x="4460015" y="616899"/>
                    </a:cubicBezTo>
                    <a:cubicBezTo>
                      <a:pt x="4479218" y="604609"/>
                      <a:pt x="4498325" y="591935"/>
                      <a:pt x="4516183" y="577724"/>
                    </a:cubicBezTo>
                    <a:cubicBezTo>
                      <a:pt x="4532795" y="564379"/>
                      <a:pt x="4551517" y="558810"/>
                      <a:pt x="4571681" y="560250"/>
                    </a:cubicBezTo>
                    <a:cubicBezTo>
                      <a:pt x="4586371" y="561306"/>
                      <a:pt x="4599621" y="558905"/>
                      <a:pt x="4613447" y="555257"/>
                    </a:cubicBezTo>
                    <a:cubicBezTo>
                      <a:pt x="4624969" y="552185"/>
                      <a:pt x="4637643" y="550072"/>
                      <a:pt x="4649355" y="551417"/>
                    </a:cubicBezTo>
                    <a:cubicBezTo>
                      <a:pt x="4665775" y="553337"/>
                      <a:pt x="4679313" y="550553"/>
                      <a:pt x="4692467" y="540663"/>
                    </a:cubicBezTo>
                    <a:cubicBezTo>
                      <a:pt x="4699476" y="535382"/>
                      <a:pt x="4708502" y="532598"/>
                      <a:pt x="4716855" y="528949"/>
                    </a:cubicBezTo>
                    <a:cubicBezTo>
                      <a:pt x="4729721" y="523284"/>
                      <a:pt x="4743067" y="518483"/>
                      <a:pt x="4755645" y="512147"/>
                    </a:cubicBezTo>
                    <a:cubicBezTo>
                      <a:pt x="4769183" y="505425"/>
                      <a:pt x="4781569" y="496112"/>
                      <a:pt x="4795395" y="490351"/>
                    </a:cubicBezTo>
                    <a:cubicBezTo>
                      <a:pt x="4810278" y="484110"/>
                      <a:pt x="4819879" y="474605"/>
                      <a:pt x="4825928" y="459818"/>
                    </a:cubicBezTo>
                    <a:cubicBezTo>
                      <a:pt x="4829769" y="450504"/>
                      <a:pt x="4835049" y="440615"/>
                      <a:pt x="4842347" y="434086"/>
                    </a:cubicBezTo>
                    <a:cubicBezTo>
                      <a:pt x="4857422" y="420740"/>
                      <a:pt x="4875087" y="410370"/>
                      <a:pt x="4890451" y="397216"/>
                    </a:cubicBezTo>
                    <a:cubicBezTo>
                      <a:pt x="4912054" y="378781"/>
                      <a:pt x="4932025" y="359194"/>
                      <a:pt x="4933945" y="327701"/>
                    </a:cubicBezTo>
                    <a:cubicBezTo>
                      <a:pt x="4935001" y="310322"/>
                      <a:pt x="4944219" y="302929"/>
                      <a:pt x="4961214" y="298801"/>
                    </a:cubicBezTo>
                    <a:cubicBezTo>
                      <a:pt x="4966878" y="297457"/>
                      <a:pt x="4974945" y="294864"/>
                      <a:pt x="4976672" y="290639"/>
                    </a:cubicBezTo>
                    <a:cubicBezTo>
                      <a:pt x="4981857" y="278061"/>
                      <a:pt x="4992610" y="275565"/>
                      <a:pt x="5002979" y="270573"/>
                    </a:cubicBezTo>
                    <a:cubicBezTo>
                      <a:pt x="5009221" y="267596"/>
                      <a:pt x="5016903" y="261739"/>
                      <a:pt x="5018535" y="255690"/>
                    </a:cubicBezTo>
                    <a:cubicBezTo>
                      <a:pt x="5025255" y="231206"/>
                      <a:pt x="5043690" y="216804"/>
                      <a:pt x="5061069" y="200961"/>
                    </a:cubicBezTo>
                    <a:cubicBezTo>
                      <a:pt x="5066158" y="196256"/>
                      <a:pt x="5071631" y="190879"/>
                      <a:pt x="5074127" y="184735"/>
                    </a:cubicBezTo>
                    <a:cubicBezTo>
                      <a:pt x="5079409" y="171484"/>
                      <a:pt x="5087281" y="161882"/>
                      <a:pt x="5101108" y="156891"/>
                    </a:cubicBezTo>
                    <a:cubicBezTo>
                      <a:pt x="5105524" y="155354"/>
                      <a:pt x="5109557" y="151801"/>
                      <a:pt x="5112918" y="148441"/>
                    </a:cubicBezTo>
                    <a:cubicBezTo>
                      <a:pt x="5120119" y="141144"/>
                      <a:pt x="5126167" y="132598"/>
                      <a:pt x="5133753" y="125782"/>
                    </a:cubicBezTo>
                    <a:cubicBezTo>
                      <a:pt x="5153051" y="108211"/>
                      <a:pt x="5172159" y="90928"/>
                      <a:pt x="5183393" y="66348"/>
                    </a:cubicBezTo>
                    <a:cubicBezTo>
                      <a:pt x="5188865" y="54346"/>
                      <a:pt x="5195107" y="41288"/>
                      <a:pt x="5204709" y="33030"/>
                    </a:cubicBezTo>
                    <a:cubicBezTo>
                      <a:pt x="5216903" y="22565"/>
                      <a:pt x="5232937" y="16612"/>
                      <a:pt x="5247243" y="8451"/>
                    </a:cubicBezTo>
                    <a:close/>
                  </a:path>
                </a:pathLst>
              </a:custGeom>
              <a:blipFill dpi="0" rotWithShape="1">
                <a:blip r:embed="rId2">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pic>
        <p:nvPicPr>
          <p:cNvPr id="16386" name="Picture 2" descr="Slovácké slavnosti vína Uh. Hradiště - Mariánský morový sloup">
            <a:extLst>
              <a:ext uri="{FF2B5EF4-FFF2-40B4-BE49-F238E27FC236}">
                <a16:creationId xmlns:a16="http://schemas.microsoft.com/office/drawing/2014/main" id="{89E375F3-3F53-44B8-9C96-812DEEE35934}"/>
              </a:ext>
            </a:extLst>
          </p:cNvPr>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tretch>
            <a:fillRect/>
          </a:stretch>
        </p:blipFill>
        <p:spPr bwMode="auto">
          <a:xfrm>
            <a:off x="6541932" y="1434051"/>
            <a:ext cx="4369112" cy="28969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522538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Nadpis 1">
            <a:extLst>
              <a:ext uri="{FF2B5EF4-FFF2-40B4-BE49-F238E27FC236}">
                <a16:creationId xmlns:a16="http://schemas.microsoft.com/office/drawing/2014/main" id="{DAC05D01-A4D1-4918-AA26-84E30205D328}"/>
              </a:ext>
            </a:extLst>
          </p:cNvPr>
          <p:cNvSpPr>
            <a:spLocks noGrp="1"/>
          </p:cNvSpPr>
          <p:nvPr>
            <p:ph type="title"/>
          </p:nvPr>
        </p:nvSpPr>
        <p:spPr>
          <a:xfrm>
            <a:off x="572493" y="238539"/>
            <a:ext cx="11018520" cy="1434415"/>
          </a:xfrm>
        </p:spPr>
        <p:txBody>
          <a:bodyPr vert="horz" lIns="91440" tIns="45720" rIns="91440" bIns="45720" rtlCol="0" anchor="b">
            <a:normAutofit/>
          </a:bodyPr>
          <a:lstStyle/>
          <a:p>
            <a:r>
              <a:rPr lang="en-US" sz="5400"/>
              <a:t>1. TRAIN STATION</a:t>
            </a:r>
          </a:p>
        </p:txBody>
      </p:sp>
      <p:sp>
        <p:nvSpPr>
          <p:cNvPr id="73"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Zástupný obsah 3">
            <a:extLst>
              <a:ext uri="{FF2B5EF4-FFF2-40B4-BE49-F238E27FC236}">
                <a16:creationId xmlns:a16="http://schemas.microsoft.com/office/drawing/2014/main" id="{595F0954-8C2A-4E3E-8408-6257147094EE}"/>
              </a:ext>
            </a:extLst>
          </p:cNvPr>
          <p:cNvSpPr>
            <a:spLocks noGrp="1"/>
          </p:cNvSpPr>
          <p:nvPr>
            <p:ph sz="half" idx="2"/>
          </p:nvPr>
        </p:nvSpPr>
        <p:spPr>
          <a:xfrm>
            <a:off x="572493" y="2071316"/>
            <a:ext cx="6713552" cy="4119172"/>
          </a:xfrm>
        </p:spPr>
        <p:txBody>
          <a:bodyPr vert="horz" lIns="91440" tIns="45720" rIns="91440" bIns="45720" rtlCol="0" anchor="t">
            <a:normAutofit/>
          </a:bodyPr>
          <a:lstStyle/>
          <a:p>
            <a:pPr marL="0"/>
            <a:r>
              <a:rPr lang="en-US" sz="2200"/>
              <a:t>The building from 1930 was designed by Miloš Fikr in a style that builds on folk architecture primarily through a comination of brick elements and wood and the use of a typical element of folk architecture – avant – corps. The folk ornament was designed and partly made by Rozka Falešníková. In 2011, the railway station was declared the most beautiful in the Czech Republic.</a:t>
            </a:r>
          </a:p>
        </p:txBody>
      </p:sp>
      <p:pic>
        <p:nvPicPr>
          <p:cNvPr id="1026" name="Picture 2" descr="Uherské Hradiště (nádraží) – Wikipedie">
            <a:extLst>
              <a:ext uri="{FF2B5EF4-FFF2-40B4-BE49-F238E27FC236}">
                <a16:creationId xmlns:a16="http://schemas.microsoft.com/office/drawing/2014/main" id="{4DADE30E-9F3C-45F4-A8E9-9553A75D3A4D}"/>
              </a:ext>
            </a:extLst>
          </p:cNvPr>
          <p:cNvPicPr>
            <a:picLocks noGrp="1" noChangeAspect="1" noChangeArrowheads="1"/>
          </p:cNvPicPr>
          <p:nvPr>
            <p:ph sz="half" idx="1"/>
          </p:nvPr>
        </p:nvPicPr>
        <p:blipFill rotWithShape="1">
          <a:blip r:embed="rId2">
            <a:extLst>
              <a:ext uri="{28A0092B-C50C-407E-A947-70E740481C1C}">
                <a14:useLocalDpi xmlns:a14="http://schemas.microsoft.com/office/drawing/2010/main" val="0"/>
              </a:ext>
            </a:extLst>
          </a:blip>
          <a:srcRect l="26477" r="17048"/>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4150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412" name="Rectangle 70">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Nadpis 1">
            <a:extLst>
              <a:ext uri="{FF2B5EF4-FFF2-40B4-BE49-F238E27FC236}">
                <a16:creationId xmlns:a16="http://schemas.microsoft.com/office/drawing/2014/main" id="{06269530-845D-4066-A41A-253666EC5F9A}"/>
              </a:ext>
            </a:extLst>
          </p:cNvPr>
          <p:cNvSpPr>
            <a:spLocks noGrp="1"/>
          </p:cNvSpPr>
          <p:nvPr>
            <p:ph type="title"/>
          </p:nvPr>
        </p:nvSpPr>
        <p:spPr>
          <a:xfrm>
            <a:off x="630936" y="639520"/>
            <a:ext cx="3429000" cy="1719072"/>
          </a:xfrm>
        </p:spPr>
        <p:txBody>
          <a:bodyPr vert="horz" lIns="91440" tIns="45720" rIns="91440" bIns="45720" rtlCol="0" anchor="b">
            <a:normAutofit/>
          </a:bodyPr>
          <a:lstStyle/>
          <a:p>
            <a:r>
              <a:rPr lang="en-US" sz="4600" kern="1200">
                <a:solidFill>
                  <a:schemeClr val="tx1"/>
                </a:solidFill>
                <a:latin typeface="+mj-lt"/>
                <a:ea typeface="+mj-ea"/>
                <a:cs typeface="+mj-cs"/>
              </a:rPr>
              <a:t>19. FORMER SYNAGOGUE</a:t>
            </a:r>
          </a:p>
        </p:txBody>
      </p:sp>
      <p:sp>
        <p:nvSpPr>
          <p:cNvPr id="17413"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Zástupný obsah 3">
            <a:extLst>
              <a:ext uri="{FF2B5EF4-FFF2-40B4-BE49-F238E27FC236}">
                <a16:creationId xmlns:a16="http://schemas.microsoft.com/office/drawing/2014/main" id="{F1753302-07CA-4206-B7DA-1712A641F2CE}"/>
              </a:ext>
            </a:extLst>
          </p:cNvPr>
          <p:cNvSpPr>
            <a:spLocks noGrp="1"/>
          </p:cNvSpPr>
          <p:nvPr>
            <p:ph sz="half" idx="2"/>
          </p:nvPr>
        </p:nvSpPr>
        <p:spPr>
          <a:xfrm>
            <a:off x="630936" y="2807208"/>
            <a:ext cx="3429000" cy="3410712"/>
          </a:xfrm>
        </p:spPr>
        <p:txBody>
          <a:bodyPr vert="horz" lIns="91440" tIns="45720" rIns="91440" bIns="45720" rtlCol="0" anchor="t">
            <a:normAutofit/>
          </a:bodyPr>
          <a:lstStyle/>
          <a:p>
            <a:pPr marL="0"/>
            <a:r>
              <a:rPr lang="en-US" sz="2000" dirty="0"/>
              <a:t>The synagogue, built in 1875 in an eclectic </a:t>
            </a:r>
            <a:r>
              <a:rPr lang="en-US" sz="2000" dirty="0" err="1"/>
              <a:t>historicising</a:t>
            </a:r>
            <a:r>
              <a:rPr lang="en-US" sz="2000" dirty="0"/>
              <a:t> style, underwent an Art Nouveau reconstruction in 1904, when a dome was also added. The synagogue was </a:t>
            </a:r>
            <a:r>
              <a:rPr lang="en-US" sz="2000" dirty="0" err="1"/>
              <a:t>hevily</a:t>
            </a:r>
            <a:r>
              <a:rPr lang="en-US" sz="2000" dirty="0"/>
              <a:t> damaged by the Nazis during the Second World War. Later it served for cultural purposes, and today the building houses the </a:t>
            </a:r>
            <a:r>
              <a:rPr lang="en-US" sz="2000" dirty="0" err="1"/>
              <a:t>Bedřich</a:t>
            </a:r>
            <a:r>
              <a:rPr lang="en-US" sz="2000" dirty="0"/>
              <a:t> </a:t>
            </a:r>
            <a:r>
              <a:rPr lang="en-US" sz="2000" dirty="0" err="1"/>
              <a:t>Beneš</a:t>
            </a:r>
            <a:r>
              <a:rPr lang="en-US" sz="2000" dirty="0"/>
              <a:t> </a:t>
            </a:r>
            <a:r>
              <a:rPr lang="en-US" sz="2000" dirty="0" err="1"/>
              <a:t>Buchlovan</a:t>
            </a:r>
            <a:r>
              <a:rPr lang="en-US" sz="2000" dirty="0"/>
              <a:t> Library</a:t>
            </a:r>
          </a:p>
        </p:txBody>
      </p:sp>
      <p:pic>
        <p:nvPicPr>
          <p:cNvPr id="17410" name="Picture 2" descr="Výpůjční doba Knihovny BBB a poboček knihovny - KnihovnaBBB">
            <a:extLst>
              <a:ext uri="{FF2B5EF4-FFF2-40B4-BE49-F238E27FC236}">
                <a16:creationId xmlns:a16="http://schemas.microsoft.com/office/drawing/2014/main" id="{1CCD199F-F0F0-425D-A3B1-6D9DBB09D47F}"/>
              </a:ext>
            </a:extLst>
          </p:cNvPr>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tretch>
            <a:fillRect/>
          </a:stretch>
        </p:blipFill>
        <p:spPr bwMode="auto">
          <a:xfrm>
            <a:off x="4654522" y="640080"/>
            <a:ext cx="6903267" cy="55778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69066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DE74EAB-AAC5-435A-BA55-C8D1EF5B0F43}"/>
              </a:ext>
            </a:extLst>
          </p:cNvPr>
          <p:cNvSpPr>
            <a:spLocks noGrp="1"/>
          </p:cNvSpPr>
          <p:nvPr>
            <p:ph type="title"/>
          </p:nvPr>
        </p:nvSpPr>
        <p:spPr>
          <a:xfrm>
            <a:off x="838200" y="365126"/>
            <a:ext cx="5340605" cy="1146176"/>
          </a:xfrm>
        </p:spPr>
        <p:txBody>
          <a:bodyPr vert="horz" lIns="91440" tIns="45720" rIns="91440" bIns="45720" rtlCol="0" anchor="ctr">
            <a:normAutofit/>
          </a:bodyPr>
          <a:lstStyle/>
          <a:p>
            <a:r>
              <a:rPr lang="en-US" kern="1200">
                <a:solidFill>
                  <a:schemeClr val="tx1"/>
                </a:solidFill>
                <a:latin typeface="+mj-lt"/>
                <a:ea typeface="+mj-ea"/>
                <a:cs typeface="+mj-cs"/>
              </a:rPr>
              <a:t>20. TOWN WALLS</a:t>
            </a:r>
          </a:p>
        </p:txBody>
      </p:sp>
      <p:sp>
        <p:nvSpPr>
          <p:cNvPr id="71" name="Freeform: Shape 70">
            <a:extLst>
              <a:ext uri="{FF2B5EF4-FFF2-40B4-BE49-F238E27FC236}">
                <a16:creationId xmlns:a16="http://schemas.microsoft.com/office/drawing/2014/main" id="{05C7EBC3-4672-4DAB-81C2-58661FAFAE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78805" y="-2"/>
            <a:ext cx="6013194" cy="1511304"/>
          </a:xfrm>
          <a:custGeom>
            <a:avLst/>
            <a:gdLst>
              <a:gd name="connsiteX0" fmla="*/ 4545473 w 6013194"/>
              <a:gd name="connsiteY0" fmla="*/ 0 h 1511304"/>
              <a:gd name="connsiteX1" fmla="*/ 6013194 w 6013194"/>
              <a:gd name="connsiteY1" fmla="*/ 0 h 1511304"/>
              <a:gd name="connsiteX2" fmla="*/ 6013194 w 6013194"/>
              <a:gd name="connsiteY2" fmla="*/ 1508760 h 1511304"/>
              <a:gd name="connsiteX3" fmla="*/ 4545474 w 6013194"/>
              <a:gd name="connsiteY3" fmla="*/ 1508760 h 1511304"/>
              <a:gd name="connsiteX4" fmla="*/ 4545474 w 6013194"/>
              <a:gd name="connsiteY4" fmla="*/ 1511304 h 1511304"/>
              <a:gd name="connsiteX5" fmla="*/ 0 w 6013194"/>
              <a:gd name="connsiteY5" fmla="*/ 1511304 h 1511304"/>
              <a:gd name="connsiteX6" fmla="*/ 697617 w 6013194"/>
              <a:gd name="connsiteY6" fmla="*/ 3 h 1511304"/>
              <a:gd name="connsiteX7" fmla="*/ 4545473 w 6013194"/>
              <a:gd name="connsiteY7" fmla="*/ 3 h 1511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13194" h="1511304">
                <a:moveTo>
                  <a:pt x="4545473" y="0"/>
                </a:moveTo>
                <a:lnTo>
                  <a:pt x="6013194" y="0"/>
                </a:lnTo>
                <a:lnTo>
                  <a:pt x="6013194" y="1508760"/>
                </a:lnTo>
                <a:lnTo>
                  <a:pt x="4545474" y="1508760"/>
                </a:lnTo>
                <a:lnTo>
                  <a:pt x="4545474" y="1511304"/>
                </a:lnTo>
                <a:lnTo>
                  <a:pt x="0" y="1511304"/>
                </a:lnTo>
                <a:lnTo>
                  <a:pt x="697617" y="3"/>
                </a:lnTo>
                <a:lnTo>
                  <a:pt x="4545473" y="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Shape 72">
            <a:extLst>
              <a:ext uri="{FF2B5EF4-FFF2-40B4-BE49-F238E27FC236}">
                <a16:creationId xmlns:a16="http://schemas.microsoft.com/office/drawing/2014/main" id="{40BF962F-4C6F-461E-86F2-C43F56CC93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80797" y="1690688"/>
            <a:ext cx="8711202" cy="5167312"/>
          </a:xfrm>
          <a:custGeom>
            <a:avLst/>
            <a:gdLst>
              <a:gd name="connsiteX0" fmla="*/ 0 w 8711202"/>
              <a:gd name="connsiteY0" fmla="*/ 0 h 5167312"/>
              <a:gd name="connsiteX1" fmla="*/ 7243482 w 8711202"/>
              <a:gd name="connsiteY1" fmla="*/ 0 h 5167312"/>
              <a:gd name="connsiteX2" fmla="*/ 8711202 w 8711202"/>
              <a:gd name="connsiteY2" fmla="*/ 0 h 5167312"/>
              <a:gd name="connsiteX3" fmla="*/ 8711202 w 8711202"/>
              <a:gd name="connsiteY3" fmla="*/ 5167312 h 5167312"/>
              <a:gd name="connsiteX4" fmla="*/ 7243482 w 8711202"/>
              <a:gd name="connsiteY4" fmla="*/ 5167312 h 5167312"/>
              <a:gd name="connsiteX5" fmla="*/ 221324 w 8711202"/>
              <a:gd name="connsiteY5" fmla="*/ 5167312 h 5167312"/>
              <a:gd name="connsiteX6" fmla="*/ 2615203 w 8711202"/>
              <a:gd name="connsiteY6" fmla="*/ 952 h 5167312"/>
              <a:gd name="connsiteX7" fmla="*/ 0 w 8711202"/>
              <a:gd name="connsiteY7" fmla="*/ 952 h 5167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11202" h="5167312">
                <a:moveTo>
                  <a:pt x="0" y="0"/>
                </a:moveTo>
                <a:lnTo>
                  <a:pt x="7243482" y="0"/>
                </a:lnTo>
                <a:lnTo>
                  <a:pt x="8711202" y="0"/>
                </a:lnTo>
                <a:lnTo>
                  <a:pt x="8711202" y="5167312"/>
                </a:lnTo>
                <a:lnTo>
                  <a:pt x="7243482" y="5167312"/>
                </a:lnTo>
                <a:lnTo>
                  <a:pt x="221324" y="5167312"/>
                </a:lnTo>
                <a:lnTo>
                  <a:pt x="2615203" y="952"/>
                </a:lnTo>
                <a:lnTo>
                  <a:pt x="0" y="952"/>
                </a:lnTo>
                <a:close/>
              </a:path>
            </a:pathLst>
          </a:custGeom>
          <a:solidFill>
            <a:srgbClr val="A6A6A6">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Freeform: Shape 74">
            <a:extLst>
              <a:ext uri="{FF2B5EF4-FFF2-40B4-BE49-F238E27FC236}">
                <a16:creationId xmlns:a16="http://schemas.microsoft.com/office/drawing/2014/main" id="{2E94A4F7-38E4-45EA-8E2E-CE1B5766B4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691640"/>
            <a:ext cx="5931454" cy="5166360"/>
          </a:xfrm>
          <a:custGeom>
            <a:avLst/>
            <a:gdLst>
              <a:gd name="connsiteX0" fmla="*/ 0 w 5931454"/>
              <a:gd name="connsiteY0" fmla="*/ 0 h 5166360"/>
              <a:gd name="connsiteX1" fmla="*/ 5931454 w 5931454"/>
              <a:gd name="connsiteY1" fmla="*/ 0 h 5166360"/>
              <a:gd name="connsiteX2" fmla="*/ 3537575 w 5931454"/>
              <a:gd name="connsiteY2" fmla="*/ 5166360 h 5166360"/>
              <a:gd name="connsiteX3" fmla="*/ 0 w 5931454"/>
              <a:gd name="connsiteY3" fmla="*/ 5166360 h 5166360"/>
            </a:gdLst>
            <a:ahLst/>
            <a:cxnLst>
              <a:cxn ang="0">
                <a:pos x="connsiteX0" y="connsiteY0"/>
              </a:cxn>
              <a:cxn ang="0">
                <a:pos x="connsiteX1" y="connsiteY1"/>
              </a:cxn>
              <a:cxn ang="0">
                <a:pos x="connsiteX2" y="connsiteY2"/>
              </a:cxn>
              <a:cxn ang="0">
                <a:pos x="connsiteX3" y="connsiteY3"/>
              </a:cxn>
            </a:cxnLst>
            <a:rect l="l" t="t" r="r" b="b"/>
            <a:pathLst>
              <a:path w="5931454" h="5166360">
                <a:moveTo>
                  <a:pt x="0" y="0"/>
                </a:moveTo>
                <a:lnTo>
                  <a:pt x="5931454" y="0"/>
                </a:lnTo>
                <a:lnTo>
                  <a:pt x="3537575" y="5166360"/>
                </a:lnTo>
                <a:lnTo>
                  <a:pt x="0" y="5166360"/>
                </a:lnTo>
                <a:close/>
              </a:path>
            </a:pathLst>
          </a:cu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Zástupný obsah 2">
            <a:extLst>
              <a:ext uri="{FF2B5EF4-FFF2-40B4-BE49-F238E27FC236}">
                <a16:creationId xmlns:a16="http://schemas.microsoft.com/office/drawing/2014/main" id="{BEB6131B-6DD7-482F-B60F-7F058F08AFA2}"/>
              </a:ext>
            </a:extLst>
          </p:cNvPr>
          <p:cNvSpPr>
            <a:spLocks noGrp="1"/>
          </p:cNvSpPr>
          <p:nvPr>
            <p:ph sz="half" idx="1"/>
          </p:nvPr>
        </p:nvSpPr>
        <p:spPr>
          <a:xfrm>
            <a:off x="838200" y="2173288"/>
            <a:ext cx="3603171" cy="3639684"/>
          </a:xfrm>
        </p:spPr>
        <p:txBody>
          <a:bodyPr vert="horz" lIns="91440" tIns="45720" rIns="91440" bIns="45720" rtlCol="0" anchor="ctr">
            <a:normAutofit/>
          </a:bodyPr>
          <a:lstStyle/>
          <a:p>
            <a:pPr marL="0"/>
            <a:r>
              <a:rPr lang="en-US" sz="1700">
                <a:solidFill>
                  <a:srgbClr val="FFFFFF"/>
                </a:solidFill>
              </a:rPr>
              <a:t>Work on the town walls began in the early 14th century, with the fortifications consisting of a stone wall with two town gates and seven defensive towers. The celebrated history of the Uherské Hradiště fortifications, which were never conquered by invading forces, is recalled today by remnants in Dlouhá and Otakarova streets, and especially the Matthias Gate near the train station. It had a strategic function and served as an escape gate.</a:t>
            </a:r>
          </a:p>
        </p:txBody>
      </p:sp>
      <p:pic>
        <p:nvPicPr>
          <p:cNvPr id="18434" name="Picture 2" descr="Matyášova brána - MIC Uherské Hradiště">
            <a:extLst>
              <a:ext uri="{FF2B5EF4-FFF2-40B4-BE49-F238E27FC236}">
                <a16:creationId xmlns:a16="http://schemas.microsoft.com/office/drawing/2014/main" id="{BAE52D5E-DE3F-4265-8600-E283D061437B}"/>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tretch>
            <a:fillRect/>
          </a:stretch>
        </p:blipFill>
        <p:spPr bwMode="auto">
          <a:xfrm>
            <a:off x="6183088" y="2953822"/>
            <a:ext cx="5170711" cy="2442605"/>
          </a:xfrm>
          <a:custGeom>
            <a:avLst/>
            <a:gdLst/>
            <a:ahLst/>
            <a:cxnLst/>
            <a:rect l="l" t="t" r="r" b="b"/>
            <a:pathLst>
              <a:path w="4636009" h="5032375">
                <a:moveTo>
                  <a:pt x="0" y="0"/>
                </a:moveTo>
                <a:lnTo>
                  <a:pt x="4636009" y="0"/>
                </a:lnTo>
                <a:lnTo>
                  <a:pt x="4636009" y="5032375"/>
                </a:lnTo>
                <a:lnTo>
                  <a:pt x="0" y="5032375"/>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11365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Nadpis 1">
            <a:extLst>
              <a:ext uri="{FF2B5EF4-FFF2-40B4-BE49-F238E27FC236}">
                <a16:creationId xmlns:a16="http://schemas.microsoft.com/office/drawing/2014/main" id="{B33F681D-55DA-4F13-869A-2AC9573E0A7E}"/>
              </a:ext>
            </a:extLst>
          </p:cNvPr>
          <p:cNvSpPr>
            <a:spLocks noGrp="1"/>
          </p:cNvSpPr>
          <p:nvPr>
            <p:ph type="title"/>
          </p:nvPr>
        </p:nvSpPr>
        <p:spPr>
          <a:xfrm>
            <a:off x="572493" y="238539"/>
            <a:ext cx="11018520" cy="1434415"/>
          </a:xfrm>
        </p:spPr>
        <p:txBody>
          <a:bodyPr vert="horz" lIns="91440" tIns="45720" rIns="91440" bIns="45720" rtlCol="0" anchor="b">
            <a:normAutofit/>
          </a:bodyPr>
          <a:lstStyle/>
          <a:p>
            <a:r>
              <a:rPr lang="en-US" sz="5400"/>
              <a:t>21. MORAVIAN SLOVAKIA HOUSE</a:t>
            </a:r>
          </a:p>
        </p:txBody>
      </p:sp>
      <p:sp>
        <p:nvSpPr>
          <p:cNvPr id="73"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Zástupný obsah 2">
            <a:extLst>
              <a:ext uri="{FF2B5EF4-FFF2-40B4-BE49-F238E27FC236}">
                <a16:creationId xmlns:a16="http://schemas.microsoft.com/office/drawing/2014/main" id="{1BA87DA8-AD1F-41F4-9C2E-4A2CE04A9F88}"/>
              </a:ext>
            </a:extLst>
          </p:cNvPr>
          <p:cNvSpPr>
            <a:spLocks noGrp="1"/>
          </p:cNvSpPr>
          <p:nvPr>
            <p:ph sz="half" idx="1"/>
          </p:nvPr>
        </p:nvSpPr>
        <p:spPr>
          <a:xfrm>
            <a:off x="572493" y="2071316"/>
            <a:ext cx="6713552" cy="4119172"/>
          </a:xfrm>
        </p:spPr>
        <p:txBody>
          <a:bodyPr vert="horz" lIns="91440" tIns="45720" rIns="91440" bIns="45720" rtlCol="0" anchor="t">
            <a:normAutofit/>
          </a:bodyPr>
          <a:lstStyle/>
          <a:p>
            <a:pPr marL="0"/>
            <a:r>
              <a:rPr lang="en-US" sz="2200"/>
              <a:t>On the edge of the park there is a building known as Slovácká búda, which was built as a replica of the folk dwelling at the time of „Exhibition of Moravian Slovakia 1937“. After the flood in 1997 it was reconstructed and in 2014 decorated with replicas of the original painting – traditional Moravian Slovakia ornaments. Today it is used for cultural events.</a:t>
            </a:r>
          </a:p>
        </p:txBody>
      </p:sp>
      <p:pic>
        <p:nvPicPr>
          <p:cNvPr id="19458" name="Picture 2">
            <a:extLst>
              <a:ext uri="{FF2B5EF4-FFF2-40B4-BE49-F238E27FC236}">
                <a16:creationId xmlns:a16="http://schemas.microsoft.com/office/drawing/2014/main" id="{D06E125F-5ACB-4B2B-A494-9C379F2B6243}"/>
              </a:ext>
            </a:extLst>
          </p:cNvPr>
          <p:cNvPicPr>
            <a:picLocks noGrp="1" noChangeAspect="1" noChangeArrowheads="1"/>
          </p:cNvPicPr>
          <p:nvPr>
            <p:ph sz="half" idx="2"/>
          </p:nvPr>
        </p:nvPicPr>
        <p:blipFill rotWithShape="1">
          <a:blip r:embed="rId2">
            <a:extLst>
              <a:ext uri="{28A0092B-C50C-407E-A947-70E740481C1C}">
                <a14:useLocalDpi xmlns:a14="http://schemas.microsoft.com/office/drawing/2010/main" val="0"/>
              </a:ext>
            </a:extLst>
          </a:blip>
          <a:srcRect l="9675" r="18264"/>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35356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60F27DB3-3311-4E58-A592-FE95AF6B593C}"/>
              </a:ext>
            </a:extLst>
          </p:cNvPr>
          <p:cNvSpPr>
            <a:spLocks noGrp="1"/>
          </p:cNvSpPr>
          <p:nvPr>
            <p:ph type="title"/>
          </p:nvPr>
        </p:nvSpPr>
        <p:spPr>
          <a:xfrm>
            <a:off x="838200" y="365126"/>
            <a:ext cx="5340605" cy="1146176"/>
          </a:xfrm>
        </p:spPr>
        <p:txBody>
          <a:bodyPr vert="horz" lIns="91440" tIns="45720" rIns="91440" bIns="45720" rtlCol="0" anchor="ctr">
            <a:normAutofit/>
          </a:bodyPr>
          <a:lstStyle/>
          <a:p>
            <a:r>
              <a:rPr lang="en-US" sz="3700" kern="1200">
                <a:solidFill>
                  <a:schemeClr val="tx1"/>
                </a:solidFill>
                <a:latin typeface="+mj-lt"/>
                <a:ea typeface="+mj-ea"/>
                <a:cs typeface="+mj-cs"/>
              </a:rPr>
              <a:t>22. MUSEUM OF MORAVIAN SLOVAKIA</a:t>
            </a:r>
          </a:p>
        </p:txBody>
      </p:sp>
      <p:sp>
        <p:nvSpPr>
          <p:cNvPr id="71" name="Freeform: Shape 70">
            <a:extLst>
              <a:ext uri="{FF2B5EF4-FFF2-40B4-BE49-F238E27FC236}">
                <a16:creationId xmlns:a16="http://schemas.microsoft.com/office/drawing/2014/main" id="{05C7EBC3-4672-4DAB-81C2-58661FAFAE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78805" y="-2"/>
            <a:ext cx="6013194" cy="1511304"/>
          </a:xfrm>
          <a:custGeom>
            <a:avLst/>
            <a:gdLst>
              <a:gd name="connsiteX0" fmla="*/ 4545473 w 6013194"/>
              <a:gd name="connsiteY0" fmla="*/ 0 h 1511304"/>
              <a:gd name="connsiteX1" fmla="*/ 6013194 w 6013194"/>
              <a:gd name="connsiteY1" fmla="*/ 0 h 1511304"/>
              <a:gd name="connsiteX2" fmla="*/ 6013194 w 6013194"/>
              <a:gd name="connsiteY2" fmla="*/ 1508760 h 1511304"/>
              <a:gd name="connsiteX3" fmla="*/ 4545474 w 6013194"/>
              <a:gd name="connsiteY3" fmla="*/ 1508760 h 1511304"/>
              <a:gd name="connsiteX4" fmla="*/ 4545474 w 6013194"/>
              <a:gd name="connsiteY4" fmla="*/ 1511304 h 1511304"/>
              <a:gd name="connsiteX5" fmla="*/ 0 w 6013194"/>
              <a:gd name="connsiteY5" fmla="*/ 1511304 h 1511304"/>
              <a:gd name="connsiteX6" fmla="*/ 697617 w 6013194"/>
              <a:gd name="connsiteY6" fmla="*/ 3 h 1511304"/>
              <a:gd name="connsiteX7" fmla="*/ 4545473 w 6013194"/>
              <a:gd name="connsiteY7" fmla="*/ 3 h 1511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13194" h="1511304">
                <a:moveTo>
                  <a:pt x="4545473" y="0"/>
                </a:moveTo>
                <a:lnTo>
                  <a:pt x="6013194" y="0"/>
                </a:lnTo>
                <a:lnTo>
                  <a:pt x="6013194" y="1508760"/>
                </a:lnTo>
                <a:lnTo>
                  <a:pt x="4545474" y="1508760"/>
                </a:lnTo>
                <a:lnTo>
                  <a:pt x="4545474" y="1511304"/>
                </a:lnTo>
                <a:lnTo>
                  <a:pt x="0" y="1511304"/>
                </a:lnTo>
                <a:lnTo>
                  <a:pt x="697617" y="3"/>
                </a:lnTo>
                <a:lnTo>
                  <a:pt x="4545473" y="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Shape 72">
            <a:extLst>
              <a:ext uri="{FF2B5EF4-FFF2-40B4-BE49-F238E27FC236}">
                <a16:creationId xmlns:a16="http://schemas.microsoft.com/office/drawing/2014/main" id="{40BF962F-4C6F-461E-86F2-C43F56CC93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80797" y="1690688"/>
            <a:ext cx="8711202" cy="5167312"/>
          </a:xfrm>
          <a:custGeom>
            <a:avLst/>
            <a:gdLst>
              <a:gd name="connsiteX0" fmla="*/ 0 w 8711202"/>
              <a:gd name="connsiteY0" fmla="*/ 0 h 5167312"/>
              <a:gd name="connsiteX1" fmla="*/ 7243482 w 8711202"/>
              <a:gd name="connsiteY1" fmla="*/ 0 h 5167312"/>
              <a:gd name="connsiteX2" fmla="*/ 8711202 w 8711202"/>
              <a:gd name="connsiteY2" fmla="*/ 0 h 5167312"/>
              <a:gd name="connsiteX3" fmla="*/ 8711202 w 8711202"/>
              <a:gd name="connsiteY3" fmla="*/ 5167312 h 5167312"/>
              <a:gd name="connsiteX4" fmla="*/ 7243482 w 8711202"/>
              <a:gd name="connsiteY4" fmla="*/ 5167312 h 5167312"/>
              <a:gd name="connsiteX5" fmla="*/ 221324 w 8711202"/>
              <a:gd name="connsiteY5" fmla="*/ 5167312 h 5167312"/>
              <a:gd name="connsiteX6" fmla="*/ 2615203 w 8711202"/>
              <a:gd name="connsiteY6" fmla="*/ 952 h 5167312"/>
              <a:gd name="connsiteX7" fmla="*/ 0 w 8711202"/>
              <a:gd name="connsiteY7" fmla="*/ 952 h 5167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11202" h="5167312">
                <a:moveTo>
                  <a:pt x="0" y="0"/>
                </a:moveTo>
                <a:lnTo>
                  <a:pt x="7243482" y="0"/>
                </a:lnTo>
                <a:lnTo>
                  <a:pt x="8711202" y="0"/>
                </a:lnTo>
                <a:lnTo>
                  <a:pt x="8711202" y="5167312"/>
                </a:lnTo>
                <a:lnTo>
                  <a:pt x="7243482" y="5167312"/>
                </a:lnTo>
                <a:lnTo>
                  <a:pt x="221324" y="5167312"/>
                </a:lnTo>
                <a:lnTo>
                  <a:pt x="2615203" y="952"/>
                </a:lnTo>
                <a:lnTo>
                  <a:pt x="0" y="952"/>
                </a:lnTo>
                <a:close/>
              </a:path>
            </a:pathLst>
          </a:custGeom>
          <a:solidFill>
            <a:srgbClr val="A6A6A6">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Freeform: Shape 74">
            <a:extLst>
              <a:ext uri="{FF2B5EF4-FFF2-40B4-BE49-F238E27FC236}">
                <a16:creationId xmlns:a16="http://schemas.microsoft.com/office/drawing/2014/main" id="{2E94A4F7-38E4-45EA-8E2E-CE1B5766B4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691640"/>
            <a:ext cx="5931454" cy="5166360"/>
          </a:xfrm>
          <a:custGeom>
            <a:avLst/>
            <a:gdLst>
              <a:gd name="connsiteX0" fmla="*/ 0 w 5931454"/>
              <a:gd name="connsiteY0" fmla="*/ 0 h 5166360"/>
              <a:gd name="connsiteX1" fmla="*/ 5931454 w 5931454"/>
              <a:gd name="connsiteY1" fmla="*/ 0 h 5166360"/>
              <a:gd name="connsiteX2" fmla="*/ 3537575 w 5931454"/>
              <a:gd name="connsiteY2" fmla="*/ 5166360 h 5166360"/>
              <a:gd name="connsiteX3" fmla="*/ 0 w 5931454"/>
              <a:gd name="connsiteY3" fmla="*/ 5166360 h 5166360"/>
            </a:gdLst>
            <a:ahLst/>
            <a:cxnLst>
              <a:cxn ang="0">
                <a:pos x="connsiteX0" y="connsiteY0"/>
              </a:cxn>
              <a:cxn ang="0">
                <a:pos x="connsiteX1" y="connsiteY1"/>
              </a:cxn>
              <a:cxn ang="0">
                <a:pos x="connsiteX2" y="connsiteY2"/>
              </a:cxn>
              <a:cxn ang="0">
                <a:pos x="connsiteX3" y="connsiteY3"/>
              </a:cxn>
            </a:cxnLst>
            <a:rect l="l" t="t" r="r" b="b"/>
            <a:pathLst>
              <a:path w="5931454" h="5166360">
                <a:moveTo>
                  <a:pt x="0" y="0"/>
                </a:moveTo>
                <a:lnTo>
                  <a:pt x="5931454" y="0"/>
                </a:lnTo>
                <a:lnTo>
                  <a:pt x="3537575" y="5166360"/>
                </a:lnTo>
                <a:lnTo>
                  <a:pt x="0" y="5166360"/>
                </a:lnTo>
                <a:close/>
              </a:path>
            </a:pathLst>
          </a:cu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Zástupný obsah 2">
            <a:extLst>
              <a:ext uri="{FF2B5EF4-FFF2-40B4-BE49-F238E27FC236}">
                <a16:creationId xmlns:a16="http://schemas.microsoft.com/office/drawing/2014/main" id="{E316FDAC-97BE-456C-9302-EAF4341AE5BD}"/>
              </a:ext>
            </a:extLst>
          </p:cNvPr>
          <p:cNvSpPr>
            <a:spLocks noGrp="1"/>
          </p:cNvSpPr>
          <p:nvPr>
            <p:ph sz="half" idx="1"/>
          </p:nvPr>
        </p:nvSpPr>
        <p:spPr>
          <a:xfrm>
            <a:off x="838200" y="2173288"/>
            <a:ext cx="3603171" cy="3639684"/>
          </a:xfrm>
        </p:spPr>
        <p:txBody>
          <a:bodyPr vert="horz" lIns="91440" tIns="45720" rIns="91440" bIns="45720" rtlCol="0" anchor="ctr">
            <a:normAutofit/>
          </a:bodyPr>
          <a:lstStyle/>
          <a:p>
            <a:pPr marL="0"/>
            <a:r>
              <a:rPr lang="en-US" sz="2000" dirty="0">
                <a:solidFill>
                  <a:srgbClr val="FFFFFF"/>
                </a:solidFill>
              </a:rPr>
              <a:t>The Moravian Slovakia Museum is housed in the Smetana Park in the building of the former Na </a:t>
            </a:r>
            <a:r>
              <a:rPr lang="en-US" sz="2000" dirty="0" err="1">
                <a:solidFill>
                  <a:srgbClr val="FFFFFF"/>
                </a:solidFill>
              </a:rPr>
              <a:t>Střelnici</a:t>
            </a:r>
            <a:r>
              <a:rPr lang="en-US" sz="2000" dirty="0">
                <a:solidFill>
                  <a:srgbClr val="FFFFFF"/>
                </a:solidFill>
              </a:rPr>
              <a:t> Inn built in 1908. We can get acquainted with the permanent ethnographic exhibition of Moravian Slovakia, which is about occupation, housing, original handicraft techniques, folk clothing, ceremonies and family and annual customs.</a:t>
            </a:r>
          </a:p>
        </p:txBody>
      </p:sp>
      <p:pic>
        <p:nvPicPr>
          <p:cNvPr id="20482" name="Picture 2" descr="Slovácké slavnosti vína Uh. Hradiště - Slovácké muzeum">
            <a:extLst>
              <a:ext uri="{FF2B5EF4-FFF2-40B4-BE49-F238E27FC236}">
                <a16:creationId xmlns:a16="http://schemas.microsoft.com/office/drawing/2014/main" id="{E44D1267-CF7B-43E2-B021-20AA919E7AFB}"/>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tretch>
            <a:fillRect/>
          </a:stretch>
        </p:blipFill>
        <p:spPr bwMode="auto">
          <a:xfrm>
            <a:off x="6183088" y="2238603"/>
            <a:ext cx="5170711" cy="3873042"/>
          </a:xfrm>
          <a:custGeom>
            <a:avLst/>
            <a:gdLst/>
            <a:ahLst/>
            <a:cxnLst/>
            <a:rect l="l" t="t" r="r" b="b"/>
            <a:pathLst>
              <a:path w="4636009" h="5032375">
                <a:moveTo>
                  <a:pt x="0" y="0"/>
                </a:moveTo>
                <a:lnTo>
                  <a:pt x="4636009" y="0"/>
                </a:lnTo>
                <a:lnTo>
                  <a:pt x="4636009" y="5032375"/>
                </a:lnTo>
                <a:lnTo>
                  <a:pt x="0" y="5032375"/>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36410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F4C0B10B-D2C4-4A54-AFAD-3D27DF88BB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3" name="Group 72">
            <a:extLst>
              <a:ext uri="{FF2B5EF4-FFF2-40B4-BE49-F238E27FC236}">
                <a16:creationId xmlns:a16="http://schemas.microsoft.com/office/drawing/2014/main" id="{B6BADB90-C74B-40D6-86DC-503F65FCE8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09710" y="635715"/>
            <a:ext cx="11142208" cy="2482136"/>
            <a:chOff x="409710" y="635715"/>
            <a:chExt cx="11142208" cy="2482136"/>
          </a:xfrm>
        </p:grpSpPr>
        <p:sp>
          <p:nvSpPr>
            <p:cNvPr id="74" name="Freeform 44">
              <a:extLst>
                <a:ext uri="{FF2B5EF4-FFF2-40B4-BE49-F238E27FC236}">
                  <a16:creationId xmlns:a16="http://schemas.microsoft.com/office/drawing/2014/main" id="{6559431D-1886-4AE0-9B87-9AD2ECAB843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23203" y="635716"/>
              <a:ext cx="328612" cy="1742360"/>
            </a:xfrm>
            <a:custGeom>
              <a:avLst/>
              <a:gdLst>
                <a:gd name="T0" fmla="*/ 207 w 207"/>
                <a:gd name="T1" fmla="*/ 987 h 1114"/>
                <a:gd name="T2" fmla="*/ 0 w 207"/>
                <a:gd name="T3" fmla="*/ 1114 h 1114"/>
                <a:gd name="T4" fmla="*/ 0 w 207"/>
                <a:gd name="T5" fmla="*/ 127 h 1114"/>
                <a:gd name="T6" fmla="*/ 207 w 207"/>
                <a:gd name="T7" fmla="*/ 0 h 1114"/>
                <a:gd name="T8" fmla="*/ 207 w 207"/>
                <a:gd name="T9" fmla="*/ 987 h 1114"/>
              </a:gdLst>
              <a:ahLst/>
              <a:cxnLst>
                <a:cxn ang="0">
                  <a:pos x="T0" y="T1"/>
                </a:cxn>
                <a:cxn ang="0">
                  <a:pos x="T2" y="T3"/>
                </a:cxn>
                <a:cxn ang="0">
                  <a:pos x="T4" y="T5"/>
                </a:cxn>
                <a:cxn ang="0">
                  <a:pos x="T6" y="T7"/>
                </a:cxn>
                <a:cxn ang="0">
                  <a:pos x="T8" y="T9"/>
                </a:cxn>
              </a:cxnLst>
              <a:rect l="0" t="0" r="r" b="b"/>
              <a:pathLst>
                <a:path w="207" h="1114">
                  <a:moveTo>
                    <a:pt x="207" y="987"/>
                  </a:moveTo>
                  <a:lnTo>
                    <a:pt x="0" y="1114"/>
                  </a:lnTo>
                  <a:lnTo>
                    <a:pt x="0" y="127"/>
                  </a:lnTo>
                  <a:lnTo>
                    <a:pt x="207" y="0"/>
                  </a:lnTo>
                  <a:lnTo>
                    <a:pt x="207" y="98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45">
              <a:extLst>
                <a:ext uri="{FF2B5EF4-FFF2-40B4-BE49-F238E27FC236}">
                  <a16:creationId xmlns:a16="http://schemas.microsoft.com/office/drawing/2014/main" id="{373850A5-B04A-4FCD-9E73-EE322167FB3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1022350"/>
              <a:ext cx="709612" cy="2095501"/>
            </a:xfrm>
            <a:custGeom>
              <a:avLst/>
              <a:gdLst>
                <a:gd name="T0" fmla="*/ 447 w 447"/>
                <a:gd name="T1" fmla="*/ 1363 h 1363"/>
                <a:gd name="T2" fmla="*/ 0 w 447"/>
                <a:gd name="T3" fmla="*/ 987 h 1363"/>
                <a:gd name="T4" fmla="*/ 0 w 447"/>
                <a:gd name="T5" fmla="*/ 0 h 1363"/>
                <a:gd name="T6" fmla="*/ 447 w 447"/>
                <a:gd name="T7" fmla="*/ 376 h 1363"/>
                <a:gd name="T8" fmla="*/ 447 w 447"/>
                <a:gd name="T9" fmla="*/ 1363 h 1363"/>
              </a:gdLst>
              <a:ahLst/>
              <a:cxnLst>
                <a:cxn ang="0">
                  <a:pos x="T0" y="T1"/>
                </a:cxn>
                <a:cxn ang="0">
                  <a:pos x="T2" y="T3"/>
                </a:cxn>
                <a:cxn ang="0">
                  <a:pos x="T4" y="T5"/>
                </a:cxn>
                <a:cxn ang="0">
                  <a:pos x="T6" y="T7"/>
                </a:cxn>
                <a:cxn ang="0">
                  <a:pos x="T8" y="T9"/>
                </a:cxn>
              </a:cxnLst>
              <a:rect l="0" t="0" r="r" b="b"/>
              <a:pathLst>
                <a:path w="447" h="1363">
                  <a:moveTo>
                    <a:pt x="447" y="1363"/>
                  </a:moveTo>
                  <a:lnTo>
                    <a:pt x="0" y="987"/>
                  </a:lnTo>
                  <a:lnTo>
                    <a:pt x="0" y="0"/>
                  </a:lnTo>
                  <a:lnTo>
                    <a:pt x="447" y="376"/>
                  </a:lnTo>
                  <a:lnTo>
                    <a:pt x="447" y="1363"/>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46">
              <a:extLst>
                <a:ext uri="{FF2B5EF4-FFF2-40B4-BE49-F238E27FC236}">
                  <a16:creationId xmlns:a16="http://schemas.microsoft.com/office/drawing/2014/main" id="{82C18C67-80FA-4738-AA53-0AF2419F98E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837744"/>
              <a:ext cx="403225" cy="1705431"/>
            </a:xfrm>
            <a:custGeom>
              <a:avLst/>
              <a:gdLst>
                <a:gd name="T0" fmla="*/ 254 w 254"/>
                <a:gd name="T1" fmla="*/ 987 h 1109"/>
                <a:gd name="T2" fmla="*/ 0 w 254"/>
                <a:gd name="T3" fmla="*/ 1109 h 1109"/>
                <a:gd name="T4" fmla="*/ 0 w 254"/>
                <a:gd name="T5" fmla="*/ 119 h 1109"/>
                <a:gd name="T6" fmla="*/ 254 w 254"/>
                <a:gd name="T7" fmla="*/ 0 h 1109"/>
                <a:gd name="T8" fmla="*/ 254 w 254"/>
                <a:gd name="T9" fmla="*/ 987 h 1109"/>
              </a:gdLst>
              <a:ahLst/>
              <a:cxnLst>
                <a:cxn ang="0">
                  <a:pos x="T0" y="T1"/>
                </a:cxn>
                <a:cxn ang="0">
                  <a:pos x="T2" y="T3"/>
                </a:cxn>
                <a:cxn ang="0">
                  <a:pos x="T4" y="T5"/>
                </a:cxn>
                <a:cxn ang="0">
                  <a:pos x="T6" y="T7"/>
                </a:cxn>
                <a:cxn ang="0">
                  <a:pos x="T8" y="T9"/>
                </a:cxn>
              </a:cxnLst>
              <a:rect l="0" t="0" r="r" b="b"/>
              <a:pathLst>
                <a:path w="254" h="1109">
                  <a:moveTo>
                    <a:pt x="254" y="987"/>
                  </a:moveTo>
                  <a:lnTo>
                    <a:pt x="0" y="1109"/>
                  </a:lnTo>
                  <a:lnTo>
                    <a:pt x="0" y="119"/>
                  </a:lnTo>
                  <a:lnTo>
                    <a:pt x="254" y="0"/>
                  </a:lnTo>
                  <a:lnTo>
                    <a:pt x="254" y="98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47">
              <a:extLst>
                <a:ext uri="{FF2B5EF4-FFF2-40B4-BE49-F238E27FC236}">
                  <a16:creationId xmlns:a16="http://schemas.microsoft.com/office/drawing/2014/main" id="{48543B1A-8BF5-4C63-8404-41B2EA70B33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44660" y="640894"/>
              <a:ext cx="168275" cy="1713195"/>
            </a:xfrm>
            <a:custGeom>
              <a:avLst/>
              <a:gdLst>
                <a:gd name="T0" fmla="*/ 106 w 106"/>
                <a:gd name="T1" fmla="*/ 1114 h 1114"/>
                <a:gd name="T2" fmla="*/ 0 w 106"/>
                <a:gd name="T3" fmla="*/ 1005 h 1114"/>
                <a:gd name="T4" fmla="*/ 0 w 106"/>
                <a:gd name="T5" fmla="*/ 0 h 1114"/>
                <a:gd name="T6" fmla="*/ 106 w 106"/>
                <a:gd name="T7" fmla="*/ 110 h 1114"/>
                <a:gd name="T8" fmla="*/ 106 w 106"/>
                <a:gd name="T9" fmla="*/ 1114 h 1114"/>
              </a:gdLst>
              <a:ahLst/>
              <a:cxnLst>
                <a:cxn ang="0">
                  <a:pos x="T0" y="T1"/>
                </a:cxn>
                <a:cxn ang="0">
                  <a:pos x="T2" y="T3"/>
                </a:cxn>
                <a:cxn ang="0">
                  <a:pos x="T4" y="T5"/>
                </a:cxn>
                <a:cxn ang="0">
                  <a:pos x="T6" y="T7"/>
                </a:cxn>
                <a:cxn ang="0">
                  <a:pos x="T8" y="T9"/>
                </a:cxn>
              </a:cxnLst>
              <a:rect l="0" t="0" r="r" b="b"/>
              <a:pathLst>
                <a:path w="106" h="1114">
                  <a:moveTo>
                    <a:pt x="106" y="1114"/>
                  </a:moveTo>
                  <a:lnTo>
                    <a:pt x="0" y="1005"/>
                  </a:lnTo>
                  <a:lnTo>
                    <a:pt x="0" y="0"/>
                  </a:lnTo>
                  <a:lnTo>
                    <a:pt x="106" y="110"/>
                  </a:lnTo>
                  <a:lnTo>
                    <a:pt x="106" y="1114"/>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8" name="Rectangle 77">
              <a:extLst>
                <a:ext uri="{FF2B5EF4-FFF2-40B4-BE49-F238E27FC236}">
                  <a16:creationId xmlns:a16="http://schemas.microsoft.com/office/drawing/2014/main" id="{92DF5096-E051-498C-A3ED-CBA77A813AAC}"/>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644055" y="635715"/>
              <a:ext cx="10907863" cy="1541457"/>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Nadpis 1">
            <a:extLst>
              <a:ext uri="{FF2B5EF4-FFF2-40B4-BE49-F238E27FC236}">
                <a16:creationId xmlns:a16="http://schemas.microsoft.com/office/drawing/2014/main" id="{E9C222A5-93D2-4F81-A893-D0AB5A3E6463}"/>
              </a:ext>
            </a:extLst>
          </p:cNvPr>
          <p:cNvSpPr>
            <a:spLocks noGrp="1"/>
          </p:cNvSpPr>
          <p:nvPr>
            <p:ph type="title"/>
          </p:nvPr>
        </p:nvSpPr>
        <p:spPr>
          <a:xfrm>
            <a:off x="1047280" y="759805"/>
            <a:ext cx="10306520" cy="1325563"/>
          </a:xfrm>
        </p:spPr>
        <p:txBody>
          <a:bodyPr vert="horz" lIns="91440" tIns="45720" rIns="91440" bIns="45720" rtlCol="0" anchor="ctr">
            <a:normAutofit/>
          </a:bodyPr>
          <a:lstStyle/>
          <a:p>
            <a:r>
              <a:rPr lang="en-US" sz="4000">
                <a:solidFill>
                  <a:srgbClr val="FFFFFF"/>
                </a:solidFill>
              </a:rPr>
              <a:t>23. MORAVIAN SLOVAKIA THEATRE</a:t>
            </a:r>
            <a:br>
              <a:rPr lang="en-US" sz="4000">
                <a:solidFill>
                  <a:srgbClr val="FFFFFF"/>
                </a:solidFill>
                <a:effectLst/>
              </a:rPr>
            </a:br>
            <a:endParaRPr lang="en-US" sz="4000">
              <a:solidFill>
                <a:srgbClr val="FFFFFF"/>
              </a:solidFill>
            </a:endParaRPr>
          </a:p>
        </p:txBody>
      </p:sp>
      <p:sp>
        <p:nvSpPr>
          <p:cNvPr id="4" name="Zástupný obsah 3">
            <a:extLst>
              <a:ext uri="{FF2B5EF4-FFF2-40B4-BE49-F238E27FC236}">
                <a16:creationId xmlns:a16="http://schemas.microsoft.com/office/drawing/2014/main" id="{3DAEAA39-B795-4DC9-A6EE-96700E568CC3}"/>
              </a:ext>
            </a:extLst>
          </p:cNvPr>
          <p:cNvSpPr>
            <a:spLocks noGrp="1"/>
          </p:cNvSpPr>
          <p:nvPr>
            <p:ph sz="half" idx="2"/>
          </p:nvPr>
        </p:nvSpPr>
        <p:spPr>
          <a:xfrm>
            <a:off x="1424904" y="2494450"/>
            <a:ext cx="4053545" cy="3563159"/>
          </a:xfrm>
        </p:spPr>
        <p:txBody>
          <a:bodyPr vert="horz" lIns="91440" tIns="45720" rIns="91440" bIns="45720" rtlCol="0">
            <a:normAutofit/>
          </a:bodyPr>
          <a:lstStyle/>
          <a:p>
            <a:pPr marL="0"/>
            <a:r>
              <a:rPr lang="en-US" sz="2000" dirty="0"/>
              <a:t>The building of the present – day Moravian Slovakia Theatre (originally the Koruna Hotel) was bought in 1909 by the Sokol organization that in the same year extended the building, added changing rooms and a wash room. In 1928 – 1930, a new, better – fitting building of the Sokol House was built. The Moravian Slovakia Theatre was founded in 1945.</a:t>
            </a:r>
          </a:p>
        </p:txBody>
      </p:sp>
      <p:pic>
        <p:nvPicPr>
          <p:cNvPr id="1026" name="Picture 2" descr="Slovácké divadlo - MIC Uherské Hradiště">
            <a:extLst>
              <a:ext uri="{FF2B5EF4-FFF2-40B4-BE49-F238E27FC236}">
                <a16:creationId xmlns:a16="http://schemas.microsoft.com/office/drawing/2014/main" id="{792697AE-C76E-4302-9C0F-66ABF5824166}"/>
              </a:ext>
            </a:extLst>
          </p:cNvPr>
          <p:cNvPicPr>
            <a:picLocks noGrp="1" noChangeAspect="1" noChangeArrowheads="1"/>
          </p:cNvPicPr>
          <p:nvPr>
            <p:ph sz="half" idx="1"/>
          </p:nvPr>
        </p:nvPicPr>
        <p:blipFill rotWithShape="1">
          <a:blip r:embed="rId2">
            <a:extLst>
              <a:ext uri="{28A0092B-C50C-407E-A947-70E740481C1C}">
                <a14:useLocalDpi xmlns:a14="http://schemas.microsoft.com/office/drawing/2010/main" val="0"/>
              </a:ext>
            </a:extLst>
          </a:blip>
          <a:srcRect l="10316"/>
          <a:stretch/>
        </p:blipFill>
        <p:spPr bwMode="auto">
          <a:xfrm>
            <a:off x="6098892" y="2492376"/>
            <a:ext cx="4802404" cy="35633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68868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2" name="Rectangle 70">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Nadpis 1">
            <a:extLst>
              <a:ext uri="{FF2B5EF4-FFF2-40B4-BE49-F238E27FC236}">
                <a16:creationId xmlns:a16="http://schemas.microsoft.com/office/drawing/2014/main" id="{3F474E84-CF13-434C-84A4-D26CABCC1893}"/>
              </a:ext>
            </a:extLst>
          </p:cNvPr>
          <p:cNvSpPr>
            <a:spLocks noGrp="1"/>
          </p:cNvSpPr>
          <p:nvPr>
            <p:ph type="title"/>
          </p:nvPr>
        </p:nvSpPr>
        <p:spPr>
          <a:xfrm>
            <a:off x="6513788" y="365125"/>
            <a:ext cx="4840010" cy="1807305"/>
          </a:xfrm>
        </p:spPr>
        <p:txBody>
          <a:bodyPr vert="horz" lIns="91440" tIns="45720" rIns="91440" bIns="45720" rtlCol="0" anchor="ctr">
            <a:normAutofit/>
          </a:bodyPr>
          <a:lstStyle/>
          <a:p>
            <a:r>
              <a:rPr lang="en-US"/>
              <a:t>24. SPORTS STADIUM</a:t>
            </a:r>
          </a:p>
        </p:txBody>
      </p:sp>
      <p:pic>
        <p:nvPicPr>
          <p:cNvPr id="2050" name="Picture 2" descr="Kontakt - Sportoviště města Uherské Hradiště">
            <a:extLst>
              <a:ext uri="{FF2B5EF4-FFF2-40B4-BE49-F238E27FC236}">
                <a16:creationId xmlns:a16="http://schemas.microsoft.com/office/drawing/2014/main" id="{C948167A-AB6B-4FB8-986C-768DC21818F4}"/>
              </a:ext>
            </a:extLst>
          </p:cNvPr>
          <p:cNvPicPr>
            <a:picLocks noGrp="1" noChangeAspect="1" noChangeArrowheads="1"/>
          </p:cNvPicPr>
          <p:nvPr>
            <p:ph sz="half" idx="1"/>
          </p:nvPr>
        </p:nvPicPr>
        <p:blipFill rotWithShape="1">
          <a:blip r:embed="rId2">
            <a:extLst>
              <a:ext uri="{28A0092B-C50C-407E-A947-70E740481C1C}">
                <a14:useLocalDpi xmlns:a14="http://schemas.microsoft.com/office/drawing/2010/main" val="0"/>
              </a:ext>
            </a:extLst>
          </a:blip>
          <a:srcRect l="15012" r="25454" b="-1"/>
          <a:stretch/>
        </p:blipFill>
        <p:spPr bwMode="auto">
          <a:xfrm>
            <a:off x="20" y="10"/>
            <a:ext cx="6116549" cy="6857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a:noFill/>
          <a:extLst>
            <a:ext uri="{909E8E84-426E-40DD-AFC4-6F175D3DCCD1}">
              <a14:hiddenFill xmlns:a14="http://schemas.microsoft.com/office/drawing/2010/main">
                <a:solidFill>
                  <a:srgbClr val="FFFFFF"/>
                </a:solidFill>
              </a14:hiddenFill>
            </a:ext>
          </a:extLst>
        </p:spPr>
      </p:pic>
      <p:sp>
        <p:nvSpPr>
          <p:cNvPr id="4" name="Zástupný obsah 3">
            <a:extLst>
              <a:ext uri="{FF2B5EF4-FFF2-40B4-BE49-F238E27FC236}">
                <a16:creationId xmlns:a16="http://schemas.microsoft.com/office/drawing/2014/main" id="{F0F6FBB6-63E6-4A35-BD76-E9220AE9CFE9}"/>
              </a:ext>
            </a:extLst>
          </p:cNvPr>
          <p:cNvSpPr>
            <a:spLocks noGrp="1"/>
          </p:cNvSpPr>
          <p:nvPr>
            <p:ph sz="half" idx="2"/>
          </p:nvPr>
        </p:nvSpPr>
        <p:spPr>
          <a:xfrm>
            <a:off x="6513788" y="2333297"/>
            <a:ext cx="4840010" cy="3843666"/>
          </a:xfrm>
        </p:spPr>
        <p:txBody>
          <a:bodyPr vert="horz" lIns="91440" tIns="45720" rIns="91440" bIns="45720" rtlCol="0">
            <a:normAutofit/>
          </a:bodyPr>
          <a:lstStyle/>
          <a:p>
            <a:pPr marL="0"/>
            <a:r>
              <a:rPr lang="en-US" sz="1400" b="0" i="0">
                <a:effectLst/>
              </a:rPr>
              <a:t>It is used mostly for </a:t>
            </a:r>
            <a:r>
              <a:rPr lang="en-US" sz="1400"/>
              <a:t>football</a:t>
            </a:r>
            <a:r>
              <a:rPr lang="en-US" sz="1400" b="0" i="0">
                <a:effectLst/>
              </a:rPr>
              <a:t> matches and is the home ground of </a:t>
            </a:r>
            <a:r>
              <a:rPr lang="en-US" sz="1400"/>
              <a:t>1. FC Slovácko</a:t>
            </a:r>
            <a:r>
              <a:rPr lang="en-US" sz="1400" b="0" i="0">
                <a:effectLst/>
              </a:rPr>
              <a:t>. The stadium has an all-seated capacity of 8,121 people.</a:t>
            </a:r>
          </a:p>
          <a:p>
            <a:pPr marL="0"/>
            <a:r>
              <a:rPr lang="en-US" sz="1400" b="0" i="0">
                <a:effectLst/>
              </a:rPr>
              <a:t>The first match to take place at the stadium was a friendly match on 12 October 2003, with Slovácko hosting German side </a:t>
            </a:r>
            <a:r>
              <a:rPr lang="en-US" sz="1400"/>
              <a:t>Borussia Mönchengladbach</a:t>
            </a:r>
            <a:r>
              <a:rPr lang="en-US" sz="1400" b="0" i="0">
                <a:effectLst/>
              </a:rPr>
              <a:t>. The hosts won 3–2.</a:t>
            </a:r>
          </a:p>
          <a:p>
            <a:pPr marL="0"/>
            <a:r>
              <a:rPr lang="en-US" sz="1400" b="0" i="0">
                <a:effectLst/>
              </a:rPr>
              <a:t>During the </a:t>
            </a:r>
            <a:r>
              <a:rPr lang="en-US" sz="1400"/>
              <a:t>2003–04 Gambrinus liga</a:t>
            </a:r>
            <a:r>
              <a:rPr lang="en-US" sz="1400" b="0" i="0">
                <a:effectLst/>
              </a:rPr>
              <a:t>, Synot played their home games for the first part of the season at Brno and Drnovice. Their first home league match at the stadium was on 18 October 2003 against </a:t>
            </a:r>
            <a:r>
              <a:rPr lang="en-US" sz="1400"/>
              <a:t>Olomouc</a:t>
            </a:r>
            <a:r>
              <a:rPr lang="en-US" sz="1400" b="0" i="0">
                <a:effectLst/>
              </a:rPr>
              <a:t>.</a:t>
            </a:r>
            <a:endParaRPr lang="en-US" sz="1400"/>
          </a:p>
          <a:p>
            <a:pPr marL="0"/>
            <a:r>
              <a:rPr lang="en-US" sz="1400" b="0" i="0">
                <a:effectLst/>
              </a:rPr>
              <a:t>In August 2009, it was announced that the stadium would be renamed </a:t>
            </a:r>
            <a:r>
              <a:rPr lang="en-US" sz="1400" b="0" i="1">
                <a:effectLst/>
              </a:rPr>
              <a:t>Městský fotbalový stadion Miroslava Valenty</a:t>
            </a:r>
            <a:r>
              <a:rPr lang="en-US" sz="1400" b="0" i="0">
                <a:effectLst/>
              </a:rPr>
              <a:t> after the 2008 death of benefactor Miroslav Valenta.</a:t>
            </a:r>
          </a:p>
          <a:p>
            <a:pPr marL="0"/>
            <a:r>
              <a:rPr lang="en-US" sz="1400" b="0" i="0">
                <a:effectLst/>
              </a:rPr>
              <a:t>Městský fotbalový stadion Miroslava Valenty has hosted three full internationals of the </a:t>
            </a:r>
            <a:r>
              <a:rPr lang="en-US" sz="1400"/>
              <a:t>Czech national team.</a:t>
            </a:r>
            <a:endParaRPr lang="en-US" sz="1400" b="0" i="0">
              <a:effectLst/>
            </a:endParaRPr>
          </a:p>
          <a:p>
            <a:pPr marL="0"/>
            <a:endParaRPr lang="en-US" sz="1400"/>
          </a:p>
        </p:txBody>
      </p:sp>
    </p:spTree>
    <p:extLst>
      <p:ext uri="{BB962C8B-B14F-4D97-AF65-F5344CB8AC3E}">
        <p14:creationId xmlns:p14="http://schemas.microsoft.com/office/powerpoint/2010/main" val="19030019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3076" name="!!BGRectangle">
            <a:extLst>
              <a:ext uri="{FF2B5EF4-FFF2-40B4-BE49-F238E27FC236}">
                <a16:creationId xmlns:a16="http://schemas.microsoft.com/office/drawing/2014/main" id="{9B76D444-2756-434F-AE61-96D69830C1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Nadpis 1">
            <a:extLst>
              <a:ext uri="{FF2B5EF4-FFF2-40B4-BE49-F238E27FC236}">
                <a16:creationId xmlns:a16="http://schemas.microsoft.com/office/drawing/2014/main" id="{61FE6B70-227B-4BF5-BCB9-F395ABB33312}"/>
              </a:ext>
            </a:extLst>
          </p:cNvPr>
          <p:cNvSpPr>
            <a:spLocks noGrp="1"/>
          </p:cNvSpPr>
          <p:nvPr>
            <p:ph type="title"/>
          </p:nvPr>
        </p:nvSpPr>
        <p:spPr>
          <a:xfrm>
            <a:off x="6688182" y="932961"/>
            <a:ext cx="4887685" cy="1777419"/>
          </a:xfrm>
        </p:spPr>
        <p:txBody>
          <a:bodyPr vert="horz" lIns="91440" tIns="45720" rIns="91440" bIns="45720" rtlCol="0" anchor="b">
            <a:normAutofit/>
          </a:bodyPr>
          <a:lstStyle/>
          <a:p>
            <a:r>
              <a:rPr lang="en-US" sz="4000"/>
              <a:t>25. AQUAPARK</a:t>
            </a:r>
          </a:p>
        </p:txBody>
      </p:sp>
      <p:pic>
        <p:nvPicPr>
          <p:cNvPr id="3074" name="Picture 2" descr="Aquapark Uherské Hradiště zabaví malé i velké • Autovýlet.cz">
            <a:extLst>
              <a:ext uri="{FF2B5EF4-FFF2-40B4-BE49-F238E27FC236}">
                <a16:creationId xmlns:a16="http://schemas.microsoft.com/office/drawing/2014/main" id="{10204D50-BDF6-4249-BD62-CAF9163B224C}"/>
              </a:ext>
            </a:extLst>
          </p:cNvPr>
          <p:cNvPicPr>
            <a:picLocks noGrp="1" noChangeAspect="1" noChangeArrowheads="1"/>
          </p:cNvPicPr>
          <p:nvPr>
            <p:ph sz="half" idx="1"/>
          </p:nvPr>
        </p:nvPicPr>
        <p:blipFill rotWithShape="1">
          <a:blip r:embed="rId2">
            <a:extLst>
              <a:ext uri="{28A0092B-C50C-407E-A947-70E740481C1C}">
                <a14:useLocalDpi xmlns:a14="http://schemas.microsoft.com/office/drawing/2010/main" val="0"/>
              </a:ext>
            </a:extLst>
          </a:blip>
          <a:srcRect l="10851" r="29898" b="1"/>
          <a:stretch/>
        </p:blipFill>
        <p:spPr bwMode="auto">
          <a:xfrm>
            <a:off x="391903" y="573678"/>
            <a:ext cx="5103206" cy="5710645"/>
          </a:xfrm>
          <a:prstGeom prst="rect">
            <a:avLst/>
          </a:prstGeom>
          <a:noFill/>
          <a:extLst>
            <a:ext uri="{909E8E84-426E-40DD-AFC4-6F175D3DCCD1}">
              <a14:hiddenFill xmlns:a14="http://schemas.microsoft.com/office/drawing/2010/main">
                <a:solidFill>
                  <a:srgbClr val="FFFFFF"/>
                </a:solidFill>
              </a14:hiddenFill>
            </a:ext>
          </a:extLst>
        </p:spPr>
      </p:pic>
      <p:sp>
        <p:nvSpPr>
          <p:cNvPr id="3077" name="!!Line">
            <a:extLst>
              <a:ext uri="{FF2B5EF4-FFF2-40B4-BE49-F238E27FC236}">
                <a16:creationId xmlns:a16="http://schemas.microsoft.com/office/drawing/2014/main" id="{0AF80B57-54E2-4D01-8731-3F38B0C56C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08192" y="1417320"/>
            <a:ext cx="9144" cy="402336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Zástupný obsah 3">
            <a:extLst>
              <a:ext uri="{FF2B5EF4-FFF2-40B4-BE49-F238E27FC236}">
                <a16:creationId xmlns:a16="http://schemas.microsoft.com/office/drawing/2014/main" id="{1974AA59-A17C-4F2E-8344-890FCAC126DD}"/>
              </a:ext>
            </a:extLst>
          </p:cNvPr>
          <p:cNvSpPr>
            <a:spLocks noGrp="1"/>
          </p:cNvSpPr>
          <p:nvPr>
            <p:ph sz="half" idx="2"/>
          </p:nvPr>
        </p:nvSpPr>
        <p:spPr>
          <a:xfrm>
            <a:off x="6688182" y="2894529"/>
            <a:ext cx="4887685" cy="3210179"/>
          </a:xfrm>
        </p:spPr>
        <p:txBody>
          <a:bodyPr vert="horz" lIns="91440" tIns="45720" rIns="91440" bIns="45720" rtlCol="0" anchor="t">
            <a:normAutofit/>
          </a:bodyPr>
          <a:lstStyle/>
          <a:p>
            <a:pPr marL="0"/>
            <a:r>
              <a:rPr lang="en-US" sz="2000" dirty="0"/>
              <a:t>The entertainment center in </a:t>
            </a:r>
            <a:r>
              <a:rPr lang="en-US" sz="2000" dirty="0" err="1"/>
              <a:t>Uherské</a:t>
            </a:r>
            <a:r>
              <a:rPr lang="en-US" sz="2000" dirty="0"/>
              <a:t> </a:t>
            </a:r>
            <a:r>
              <a:rPr lang="en-US" sz="2000" dirty="0" err="1"/>
              <a:t>Hradiště</a:t>
            </a:r>
            <a:r>
              <a:rPr lang="en-US" sz="2000" dirty="0"/>
              <a:t>. It offers water attractions, wellness, spa, rehabilitation, sauna and water slides.</a:t>
            </a:r>
          </a:p>
        </p:txBody>
      </p:sp>
    </p:spTree>
    <p:extLst>
      <p:ext uri="{BB962C8B-B14F-4D97-AF65-F5344CB8AC3E}">
        <p14:creationId xmlns:p14="http://schemas.microsoft.com/office/powerpoint/2010/main" val="4197946410"/>
      </p:ext>
    </p:extLst>
  </p:cSld>
  <p:clrMapOvr>
    <a:overrideClrMapping bg1="dk1" tx1="lt1" bg2="dk2" tx2="lt2" accent1="accent1" accent2="accent2" accent3="accent3" accent4="accent4" accent5="accent5" accent6="accent6" hlink="hlink" folHlink="folHlink"/>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Nadpis 1">
            <a:extLst>
              <a:ext uri="{FF2B5EF4-FFF2-40B4-BE49-F238E27FC236}">
                <a16:creationId xmlns:a16="http://schemas.microsoft.com/office/drawing/2014/main" id="{6783DEB8-03D8-4823-9A9A-F863F19BCAF3}"/>
              </a:ext>
            </a:extLst>
          </p:cNvPr>
          <p:cNvSpPr>
            <a:spLocks noGrp="1"/>
          </p:cNvSpPr>
          <p:nvPr>
            <p:ph type="title"/>
          </p:nvPr>
        </p:nvSpPr>
        <p:spPr>
          <a:xfrm>
            <a:off x="643467" y="321734"/>
            <a:ext cx="10905066" cy="1135737"/>
          </a:xfrm>
        </p:spPr>
        <p:txBody>
          <a:bodyPr vert="horz" lIns="91440" tIns="45720" rIns="91440" bIns="45720" rtlCol="0" anchor="ctr">
            <a:normAutofit/>
          </a:bodyPr>
          <a:lstStyle/>
          <a:p>
            <a:r>
              <a:rPr lang="en-US" sz="3600" kern="1200">
                <a:solidFill>
                  <a:schemeClr val="tx1"/>
                </a:solidFill>
                <a:latin typeface="+mj-lt"/>
                <a:ea typeface="+mj-ea"/>
                <a:cs typeface="+mj-cs"/>
              </a:rPr>
              <a:t>26. KUNOVSKÝ FOREST</a:t>
            </a:r>
          </a:p>
        </p:txBody>
      </p:sp>
      <p:sp>
        <p:nvSpPr>
          <p:cNvPr id="4" name="Zástupný obsah 3">
            <a:extLst>
              <a:ext uri="{FF2B5EF4-FFF2-40B4-BE49-F238E27FC236}">
                <a16:creationId xmlns:a16="http://schemas.microsoft.com/office/drawing/2014/main" id="{B302D2D6-C747-4046-8175-F8E987A2447F}"/>
              </a:ext>
            </a:extLst>
          </p:cNvPr>
          <p:cNvSpPr>
            <a:spLocks noGrp="1"/>
          </p:cNvSpPr>
          <p:nvPr>
            <p:ph sz="half" idx="2"/>
          </p:nvPr>
        </p:nvSpPr>
        <p:spPr>
          <a:xfrm>
            <a:off x="643469" y="1782981"/>
            <a:ext cx="4008384" cy="4393982"/>
          </a:xfrm>
        </p:spPr>
        <p:txBody>
          <a:bodyPr vert="horz" lIns="91440" tIns="45720" rIns="91440" bIns="45720" rtlCol="0">
            <a:normAutofit/>
          </a:bodyPr>
          <a:lstStyle/>
          <a:p>
            <a:pPr marL="0"/>
            <a:r>
              <a:rPr lang="en-US" sz="2000"/>
              <a:t>The popular relaxation zone in the forest park on the southern outskirts of Uherské Hradiště is designed not only for walks and relaxation, freely accessible sport pitches and disc golf course also make it  a popular recreation area.</a:t>
            </a:r>
          </a:p>
        </p:txBody>
      </p:sp>
      <p:grpSp>
        <p:nvGrpSpPr>
          <p:cNvPr id="73" name="Group 72">
            <a:extLst>
              <a:ext uri="{FF2B5EF4-FFF2-40B4-BE49-F238E27FC236}">
                <a16:creationId xmlns:a16="http://schemas.microsoft.com/office/drawing/2014/main" id="{828A5161-06F1-46CF-8AD7-844680A59E1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4601497"/>
            <a:ext cx="1014060" cy="2017580"/>
            <a:chOff x="0" y="4601497"/>
            <a:chExt cx="1014060" cy="2017580"/>
          </a:xfrm>
        </p:grpSpPr>
        <p:sp>
          <p:nvSpPr>
            <p:cNvPr id="74" name="Isosceles Triangle 73">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4098" name="Picture 2" descr="Lesopark Kunovský les, Uherské Hradiště">
            <a:extLst>
              <a:ext uri="{FF2B5EF4-FFF2-40B4-BE49-F238E27FC236}">
                <a16:creationId xmlns:a16="http://schemas.microsoft.com/office/drawing/2014/main" id="{B3CF9F30-D81B-473B-BF52-2544EEFE1B6F}"/>
              </a:ext>
            </a:extLst>
          </p:cNvPr>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tretch>
            <a:fillRect/>
          </a:stretch>
        </p:blipFill>
        <p:spPr bwMode="auto">
          <a:xfrm>
            <a:off x="5295320" y="2748025"/>
            <a:ext cx="6253212" cy="2431804"/>
          </a:xfrm>
          <a:prstGeom prst="rect">
            <a:avLst/>
          </a:prstGeom>
          <a:noFill/>
          <a:extLst>
            <a:ext uri="{909E8E84-426E-40DD-AFC4-6F175D3DCCD1}">
              <a14:hiddenFill xmlns:a14="http://schemas.microsoft.com/office/drawing/2010/main">
                <a:solidFill>
                  <a:srgbClr val="FFFFFF"/>
                </a:solidFill>
              </a14:hiddenFill>
            </a:ext>
          </a:extLst>
        </p:spPr>
      </p:pic>
      <p:grpSp>
        <p:nvGrpSpPr>
          <p:cNvPr id="77" name="Group 76">
            <a:extLst>
              <a:ext uri="{FF2B5EF4-FFF2-40B4-BE49-F238E27FC236}">
                <a16:creationId xmlns:a16="http://schemas.microsoft.com/office/drawing/2014/main" id="{5995D10D-E9C9-47DB-AE7E-801FEF38F5C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219290" y="1"/>
            <a:ext cx="972709" cy="1935307"/>
            <a:chOff x="10918968" y="713127"/>
            <a:chExt cx="1273032" cy="2532832"/>
          </a:xfrm>
        </p:grpSpPr>
        <p:sp>
          <p:nvSpPr>
            <p:cNvPr id="78" name="Rectangle 77">
              <a:extLst>
                <a:ext uri="{FF2B5EF4-FFF2-40B4-BE49-F238E27FC236}">
                  <a16:creationId xmlns:a16="http://schemas.microsoft.com/office/drawing/2014/main" id="{CC1A72C6-3DE4-4EC3-9AD5-9E0D40D8CE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Isosceles Triangle 78">
              <a:extLst>
                <a:ext uri="{FF2B5EF4-FFF2-40B4-BE49-F238E27FC236}">
                  <a16:creationId xmlns:a16="http://schemas.microsoft.com/office/drawing/2014/main" id="{0B0DA1F1-C391-4EDF-9FE0-23E86E13776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424874049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B5FA7C47-B7C1-4D2E-AB49-ED23BA34BA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6">
            <a:extLst>
              <a:ext uri="{FF2B5EF4-FFF2-40B4-BE49-F238E27FC236}">
                <a16:creationId xmlns:a16="http://schemas.microsoft.com/office/drawing/2014/main" id="{596EE156-ABF1-4329-A6BA-03B4254E08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521144" y="911116"/>
            <a:ext cx="687754"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Rectangle 8">
            <a:extLst>
              <a:ext uri="{FF2B5EF4-FFF2-40B4-BE49-F238E27FC236}">
                <a16:creationId xmlns:a16="http://schemas.microsoft.com/office/drawing/2014/main" id="{19B9933F-AAB3-444A-8BB5-9CA194A8BC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0" y="1370435"/>
            <a:ext cx="527226"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7">
            <a:extLst>
              <a:ext uri="{FF2B5EF4-FFF2-40B4-BE49-F238E27FC236}">
                <a16:creationId xmlns:a16="http://schemas.microsoft.com/office/drawing/2014/main" id="{7D20183A-0B1D-4A1F-89B1-ADBEDBC6E5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800164" y="643467"/>
            <a:ext cx="409371"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9" name="Rectangle 8">
            <a:extLst>
              <a:ext uri="{FF2B5EF4-FFF2-40B4-BE49-F238E27FC236}">
                <a16:creationId xmlns:a16="http://schemas.microsoft.com/office/drawing/2014/main" id="{131031D3-26CD-4214-A9A4-5857EFA15A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795529" y="644382"/>
            <a:ext cx="3856024"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Nadpis 1">
            <a:extLst>
              <a:ext uri="{FF2B5EF4-FFF2-40B4-BE49-F238E27FC236}">
                <a16:creationId xmlns:a16="http://schemas.microsoft.com/office/drawing/2014/main" id="{BE546F4B-BA98-491F-A453-DAA5B521C272}"/>
              </a:ext>
            </a:extLst>
          </p:cNvPr>
          <p:cNvSpPr>
            <a:spLocks noGrp="1"/>
          </p:cNvSpPr>
          <p:nvPr>
            <p:ph type="title"/>
          </p:nvPr>
        </p:nvSpPr>
        <p:spPr>
          <a:xfrm>
            <a:off x="1146879" y="998002"/>
            <a:ext cx="3182940" cy="1471959"/>
          </a:xfrm>
        </p:spPr>
        <p:txBody>
          <a:bodyPr vert="horz" lIns="91440" tIns="45720" rIns="91440" bIns="45720" rtlCol="0" anchor="ctr">
            <a:normAutofit/>
          </a:bodyPr>
          <a:lstStyle/>
          <a:p>
            <a:r>
              <a:rPr lang="en-US" sz="2800" kern="1200">
                <a:solidFill>
                  <a:srgbClr val="FFFFFF"/>
                </a:solidFill>
                <a:latin typeface="+mj-lt"/>
                <a:ea typeface="+mj-ea"/>
                <a:cs typeface="+mj-cs"/>
              </a:rPr>
              <a:t>27. THE GALLERY OF THE MORAVIAN SLOVAKIA</a:t>
            </a:r>
          </a:p>
        </p:txBody>
      </p:sp>
      <p:sp>
        <p:nvSpPr>
          <p:cNvPr id="4" name="Zástupný obsah 3">
            <a:extLst>
              <a:ext uri="{FF2B5EF4-FFF2-40B4-BE49-F238E27FC236}">
                <a16:creationId xmlns:a16="http://schemas.microsoft.com/office/drawing/2014/main" id="{37177C05-9F8E-4020-A79F-C514C8B0F62E}"/>
              </a:ext>
            </a:extLst>
          </p:cNvPr>
          <p:cNvSpPr>
            <a:spLocks noGrp="1"/>
          </p:cNvSpPr>
          <p:nvPr>
            <p:ph sz="half" idx="2"/>
          </p:nvPr>
        </p:nvSpPr>
        <p:spPr>
          <a:xfrm>
            <a:off x="1139635" y="2546161"/>
            <a:ext cx="3200451" cy="2985929"/>
          </a:xfrm>
        </p:spPr>
        <p:txBody>
          <a:bodyPr vert="horz" lIns="91440" tIns="45720" rIns="91440" bIns="45720" rtlCol="0" anchor="t">
            <a:normAutofit/>
          </a:bodyPr>
          <a:lstStyle/>
          <a:p>
            <a:pPr marL="0"/>
            <a:r>
              <a:rPr lang="en-US" sz="1700" dirty="0">
                <a:solidFill>
                  <a:srgbClr val="FEFFFF"/>
                </a:solidFill>
              </a:rPr>
              <a:t>The building of the present Gallery of the Moravian Slovakia Museum is part of the former town walls and was built between the years 1721 and 1723 as an imperial military </a:t>
            </a:r>
            <a:r>
              <a:rPr lang="en-US" sz="1700" dirty="0" err="1">
                <a:solidFill>
                  <a:srgbClr val="FEFFFF"/>
                </a:solidFill>
              </a:rPr>
              <a:t>armoury</a:t>
            </a:r>
            <a:r>
              <a:rPr lang="en-US" sz="1700" dirty="0">
                <a:solidFill>
                  <a:srgbClr val="FEFFFF"/>
                </a:solidFill>
              </a:rPr>
              <a:t> on the site of the original Red Tower, which served as a gunpowder magazine and exploded in 1965. In the history it served as a post office, a warehouse or a military hospital.</a:t>
            </a:r>
          </a:p>
        </p:txBody>
      </p:sp>
      <p:pic>
        <p:nvPicPr>
          <p:cNvPr id="5122" name="Picture 2" descr="Slovácké muzeum - Galerie Slováckého muzea">
            <a:extLst>
              <a:ext uri="{FF2B5EF4-FFF2-40B4-BE49-F238E27FC236}">
                <a16:creationId xmlns:a16="http://schemas.microsoft.com/office/drawing/2014/main" id="{C8B72350-3240-40D4-85CB-F44D8B388DB6}"/>
              </a:ext>
            </a:extLst>
          </p:cNvPr>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tretch>
            <a:fillRect/>
          </a:stretch>
        </p:blipFill>
        <p:spPr bwMode="auto">
          <a:xfrm>
            <a:off x="4998268" y="651055"/>
            <a:ext cx="6539075" cy="52364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77401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146" name="Picture 2" descr="Dům s chronogramem na Mariánském náměstí - MIC Uherské Hradiště">
            <a:extLst>
              <a:ext uri="{FF2B5EF4-FFF2-40B4-BE49-F238E27FC236}">
                <a16:creationId xmlns:a16="http://schemas.microsoft.com/office/drawing/2014/main" id="{EB231643-0696-467E-A3D5-32FEB0EA335D}"/>
              </a:ext>
            </a:extLst>
          </p:cNvPr>
          <p:cNvPicPr>
            <a:picLocks noGrp="1" noChangeAspect="1" noChangeArrowheads="1"/>
          </p:cNvPicPr>
          <p:nvPr>
            <p:ph sz="half" idx="1"/>
          </p:nvPr>
        </p:nvPicPr>
        <p:blipFill rotWithShape="1">
          <a:blip r:embed="rId2">
            <a:extLst>
              <a:ext uri="{28A0092B-C50C-407E-A947-70E740481C1C}">
                <a14:useLocalDpi xmlns:a14="http://schemas.microsoft.com/office/drawing/2010/main" val="0"/>
              </a:ext>
            </a:extLst>
          </a:blip>
          <a:srcRect/>
          <a:stretch/>
        </p:blipFill>
        <p:spPr bwMode="auto">
          <a:xfrm>
            <a:off x="-1" y="10"/>
            <a:ext cx="12192000" cy="6857990"/>
          </a:xfrm>
          <a:prstGeom prst="rect">
            <a:avLst/>
          </a:prstGeom>
          <a:noFill/>
          <a:extLst>
            <a:ext uri="{909E8E84-426E-40DD-AFC4-6F175D3DCCD1}">
              <a14:hiddenFill xmlns:a14="http://schemas.microsoft.com/office/drawing/2010/main">
                <a:solidFill>
                  <a:srgbClr val="FFFFFF"/>
                </a:solidFill>
              </a14:hiddenFill>
            </a:ext>
          </a:extLst>
        </p:spPr>
      </p:pic>
      <p:sp>
        <p:nvSpPr>
          <p:cNvPr id="71" name="Freeform 5">
            <a:extLst>
              <a:ext uri="{FF2B5EF4-FFF2-40B4-BE49-F238E27FC236}">
                <a16:creationId xmlns:a16="http://schemas.microsoft.com/office/drawing/2014/main" id="{3CD9DF72-87A3-404E-A828-84CBF11A83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flipH="1">
            <a:off x="0" y="998175"/>
            <a:ext cx="6017172" cy="5859825"/>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Nadpis 1">
            <a:extLst>
              <a:ext uri="{FF2B5EF4-FFF2-40B4-BE49-F238E27FC236}">
                <a16:creationId xmlns:a16="http://schemas.microsoft.com/office/drawing/2014/main" id="{CD2397C1-4B9E-4A50-B086-0885BA8DFE56}"/>
              </a:ext>
            </a:extLst>
          </p:cNvPr>
          <p:cNvSpPr>
            <a:spLocks noGrp="1"/>
          </p:cNvSpPr>
          <p:nvPr>
            <p:ph type="title"/>
          </p:nvPr>
        </p:nvSpPr>
        <p:spPr>
          <a:xfrm>
            <a:off x="709448" y="1913950"/>
            <a:ext cx="4204137" cy="1342754"/>
          </a:xfrm>
        </p:spPr>
        <p:txBody>
          <a:bodyPr vert="horz" lIns="91440" tIns="45720" rIns="91440" bIns="45720" rtlCol="0" anchor="ctr">
            <a:normAutofit/>
          </a:bodyPr>
          <a:lstStyle/>
          <a:p>
            <a:pPr algn="ctr"/>
            <a:r>
              <a:rPr lang="en-US" sz="3600"/>
              <a:t>28. HOUSE NO. 61</a:t>
            </a:r>
          </a:p>
        </p:txBody>
      </p:sp>
      <p:cxnSp>
        <p:nvCxnSpPr>
          <p:cNvPr id="73" name="Straight Connector 72">
            <a:extLst>
              <a:ext uri="{FF2B5EF4-FFF2-40B4-BE49-F238E27FC236}">
                <a16:creationId xmlns:a16="http://schemas.microsoft.com/office/drawing/2014/main" id="{20E3A342-4D61-4E3F-AF90-1AB42AEB96C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87051" y="3337139"/>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4" name="Zástupný obsah 3">
            <a:extLst>
              <a:ext uri="{FF2B5EF4-FFF2-40B4-BE49-F238E27FC236}">
                <a16:creationId xmlns:a16="http://schemas.microsoft.com/office/drawing/2014/main" id="{F21171F4-C63F-48AF-B010-B999A217B91D}"/>
              </a:ext>
            </a:extLst>
          </p:cNvPr>
          <p:cNvSpPr>
            <a:spLocks noGrp="1"/>
          </p:cNvSpPr>
          <p:nvPr>
            <p:ph sz="half" idx="2"/>
          </p:nvPr>
        </p:nvSpPr>
        <p:spPr>
          <a:xfrm>
            <a:off x="525516" y="3417573"/>
            <a:ext cx="4593021" cy="2619839"/>
          </a:xfrm>
        </p:spPr>
        <p:txBody>
          <a:bodyPr vert="horz" lIns="91440" tIns="45720" rIns="91440" bIns="45720" rtlCol="0" anchor="ctr">
            <a:normAutofit/>
          </a:bodyPr>
          <a:lstStyle/>
          <a:p>
            <a:pPr marL="0"/>
            <a:r>
              <a:rPr lang="en-US" sz="1800" dirty="0"/>
              <a:t>It was built in 1711 in Baroque style. The original Baroque portal with the Latin inscription LABORE CREVI AMANDO LEVOR (I grew up by work, love has been rising me) was preserved to date with the chronogram 1711.</a:t>
            </a:r>
          </a:p>
        </p:txBody>
      </p:sp>
    </p:spTree>
    <p:extLst>
      <p:ext uri="{BB962C8B-B14F-4D97-AF65-F5344CB8AC3E}">
        <p14:creationId xmlns:p14="http://schemas.microsoft.com/office/powerpoint/2010/main" val="34654481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FF9B822F-893E-44C8-963C-64F50ACECB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8639" y="347471"/>
            <a:ext cx="11100816" cy="180136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Nadpis 1">
            <a:extLst>
              <a:ext uri="{FF2B5EF4-FFF2-40B4-BE49-F238E27FC236}">
                <a16:creationId xmlns:a16="http://schemas.microsoft.com/office/drawing/2014/main" id="{EDDC17B1-6E0C-4CFD-948D-B9FF99DB0B44}"/>
              </a:ext>
            </a:extLst>
          </p:cNvPr>
          <p:cNvSpPr>
            <a:spLocks noGrp="1"/>
          </p:cNvSpPr>
          <p:nvPr>
            <p:ph type="title"/>
          </p:nvPr>
        </p:nvSpPr>
        <p:spPr>
          <a:xfrm>
            <a:off x="838200" y="585216"/>
            <a:ext cx="10515600" cy="1325563"/>
          </a:xfrm>
        </p:spPr>
        <p:txBody>
          <a:bodyPr vert="horz" lIns="91440" tIns="45720" rIns="91440" bIns="45720" rtlCol="0" anchor="ctr">
            <a:normAutofit/>
          </a:bodyPr>
          <a:lstStyle/>
          <a:p>
            <a:r>
              <a:rPr lang="cs-CZ" dirty="0">
                <a:solidFill>
                  <a:schemeClr val="bg1"/>
                </a:solidFill>
              </a:rPr>
              <a:t>2. </a:t>
            </a:r>
            <a:r>
              <a:rPr lang="en-US" dirty="0">
                <a:solidFill>
                  <a:schemeClr val="bg1"/>
                </a:solidFill>
              </a:rPr>
              <a:t>AT THE GOLDEN CROWN PHARMACY</a:t>
            </a:r>
          </a:p>
        </p:txBody>
      </p:sp>
      <p:pic>
        <p:nvPicPr>
          <p:cNvPr id="2050" name="Picture 2" descr="Lékárna U Zlaté koruny - Uherské Hradiště - AtlasCeska.cz">
            <a:extLst>
              <a:ext uri="{FF2B5EF4-FFF2-40B4-BE49-F238E27FC236}">
                <a16:creationId xmlns:a16="http://schemas.microsoft.com/office/drawing/2014/main" id="{43A704AD-4061-44D9-A5F2-53439DB48475}"/>
              </a:ext>
            </a:extLst>
          </p:cNvPr>
          <p:cNvPicPr>
            <a:picLocks noGrp="1" noChangeAspect="1" noChangeArrowheads="1"/>
          </p:cNvPicPr>
          <p:nvPr>
            <p:ph sz="half" idx="1"/>
          </p:nvPr>
        </p:nvPicPr>
        <p:blipFill rotWithShape="1">
          <a:blip r:embed="rId2">
            <a:extLst>
              <a:ext uri="{28A0092B-C50C-407E-A947-70E740481C1C}">
                <a14:useLocalDpi xmlns:a14="http://schemas.microsoft.com/office/drawing/2010/main" val="0"/>
              </a:ext>
            </a:extLst>
          </a:blip>
          <a:srcRect t="71" r="-1" b="11730"/>
          <a:stretch/>
        </p:blipFill>
        <p:spPr bwMode="auto">
          <a:xfrm>
            <a:off x="841248" y="2516777"/>
            <a:ext cx="6236208" cy="3660185"/>
          </a:xfrm>
          <a:prstGeom prst="rect">
            <a:avLst/>
          </a:prstGeom>
          <a:noFill/>
          <a:extLst>
            <a:ext uri="{909E8E84-426E-40DD-AFC4-6F175D3DCCD1}">
              <a14:hiddenFill xmlns:a14="http://schemas.microsoft.com/office/drawing/2010/main">
                <a:solidFill>
                  <a:srgbClr val="FFFFFF"/>
                </a:solidFill>
              </a14:hiddenFill>
            </a:ext>
          </a:extLst>
        </p:spPr>
      </p:pic>
      <p:sp>
        <p:nvSpPr>
          <p:cNvPr id="4" name="Zástupný obsah 3">
            <a:extLst>
              <a:ext uri="{FF2B5EF4-FFF2-40B4-BE49-F238E27FC236}">
                <a16:creationId xmlns:a16="http://schemas.microsoft.com/office/drawing/2014/main" id="{440AF568-454F-40C6-AF76-6AAF5DD5AD23}"/>
              </a:ext>
            </a:extLst>
          </p:cNvPr>
          <p:cNvSpPr>
            <a:spLocks noGrp="1"/>
          </p:cNvSpPr>
          <p:nvPr>
            <p:ph sz="half" idx="2"/>
          </p:nvPr>
        </p:nvSpPr>
        <p:spPr>
          <a:xfrm>
            <a:off x="7546848" y="2516777"/>
            <a:ext cx="3803904" cy="3660185"/>
          </a:xfrm>
        </p:spPr>
        <p:txBody>
          <a:bodyPr vert="horz" lIns="91440" tIns="45720" rIns="91440" bIns="45720" rtlCol="0" anchor="ctr">
            <a:normAutofit lnSpcReduction="10000"/>
          </a:bodyPr>
          <a:lstStyle/>
          <a:p>
            <a:pPr marL="0" indent="0">
              <a:buNone/>
            </a:pPr>
            <a:r>
              <a:rPr lang="cs-CZ" sz="2200" dirty="0" err="1"/>
              <a:t>The</a:t>
            </a:r>
            <a:r>
              <a:rPr lang="cs-CZ" sz="2200" dirty="0"/>
              <a:t> U Zlaté koruny </a:t>
            </a:r>
            <a:r>
              <a:rPr lang="cs-CZ" sz="2200" dirty="0" err="1"/>
              <a:t>Pharmacy</a:t>
            </a:r>
            <a:r>
              <a:rPr lang="cs-CZ" sz="2200" dirty="0"/>
              <a:t> </a:t>
            </a:r>
            <a:r>
              <a:rPr lang="cs-CZ" sz="2200" dirty="0" err="1"/>
              <a:t>with</a:t>
            </a:r>
            <a:r>
              <a:rPr lang="cs-CZ" sz="2200" dirty="0"/>
              <a:t> a </a:t>
            </a:r>
            <a:r>
              <a:rPr lang="cs-CZ" sz="2200" dirty="0" err="1"/>
              <a:t>pseudo</a:t>
            </a:r>
            <a:r>
              <a:rPr lang="cs-CZ" sz="2200" dirty="0"/>
              <a:t> – </a:t>
            </a:r>
            <a:r>
              <a:rPr lang="cs-CZ" sz="2200" dirty="0" err="1"/>
              <a:t>Renaissance</a:t>
            </a:r>
            <a:r>
              <a:rPr lang="cs-CZ" sz="2200" dirty="0"/>
              <a:t> </a:t>
            </a:r>
            <a:r>
              <a:rPr lang="cs-CZ" sz="2200" dirty="0" err="1"/>
              <a:t>facade</a:t>
            </a:r>
            <a:r>
              <a:rPr lang="cs-CZ" sz="2200" dirty="0"/>
              <a:t> </a:t>
            </a:r>
            <a:r>
              <a:rPr lang="cs-CZ" sz="2200" dirty="0" err="1"/>
              <a:t>from</a:t>
            </a:r>
            <a:r>
              <a:rPr lang="cs-CZ" sz="2200" dirty="0"/>
              <a:t> 1884 and a </a:t>
            </a:r>
            <a:r>
              <a:rPr lang="cs-CZ" sz="2200" dirty="0" err="1"/>
              <a:t>baroque</a:t>
            </a:r>
            <a:r>
              <a:rPr lang="cs-CZ" sz="2200" dirty="0"/>
              <a:t> </a:t>
            </a:r>
            <a:r>
              <a:rPr lang="cs-CZ" sz="2200" dirty="0" err="1"/>
              <a:t>interior</a:t>
            </a:r>
            <a:r>
              <a:rPr lang="cs-CZ" sz="2200" dirty="0"/>
              <a:t> has </a:t>
            </a:r>
            <a:r>
              <a:rPr lang="cs-CZ" sz="2200" dirty="0" err="1"/>
              <a:t>already</a:t>
            </a:r>
            <a:r>
              <a:rPr lang="cs-CZ" sz="2200" dirty="0"/>
              <a:t> </a:t>
            </a:r>
            <a:r>
              <a:rPr lang="cs-CZ" sz="2200" dirty="0" err="1"/>
              <a:t>been</a:t>
            </a:r>
            <a:r>
              <a:rPr lang="cs-CZ" sz="2200" dirty="0"/>
              <a:t> </a:t>
            </a:r>
            <a:r>
              <a:rPr lang="cs-CZ" sz="2200" dirty="0" err="1"/>
              <a:t>serving</a:t>
            </a:r>
            <a:r>
              <a:rPr lang="cs-CZ" sz="2200" dirty="0"/>
              <a:t> </a:t>
            </a:r>
            <a:r>
              <a:rPr lang="cs-CZ" sz="2200" dirty="0" err="1"/>
              <a:t>its</a:t>
            </a:r>
            <a:r>
              <a:rPr lang="cs-CZ" sz="2200" dirty="0"/>
              <a:t> </a:t>
            </a:r>
            <a:r>
              <a:rPr lang="cs-CZ" sz="2200" dirty="0" err="1"/>
              <a:t>purpose</a:t>
            </a:r>
            <a:r>
              <a:rPr lang="cs-CZ" sz="2200" dirty="0"/>
              <a:t> </a:t>
            </a:r>
            <a:r>
              <a:rPr lang="cs-CZ" sz="2200" dirty="0" err="1"/>
              <a:t>from</a:t>
            </a:r>
            <a:r>
              <a:rPr lang="cs-CZ" sz="2200" dirty="0"/>
              <a:t> </a:t>
            </a:r>
            <a:r>
              <a:rPr lang="cs-CZ" sz="2200" dirty="0" err="1"/>
              <a:t>the</a:t>
            </a:r>
            <a:r>
              <a:rPr lang="cs-CZ" sz="2200" dirty="0"/>
              <a:t> end </a:t>
            </a:r>
            <a:r>
              <a:rPr lang="cs-CZ" sz="2200" dirty="0" err="1"/>
              <a:t>of</a:t>
            </a:r>
            <a:r>
              <a:rPr lang="cs-CZ" sz="2200" dirty="0"/>
              <a:t> </a:t>
            </a:r>
            <a:r>
              <a:rPr lang="cs-CZ" sz="2200" dirty="0" err="1"/>
              <a:t>the</a:t>
            </a:r>
            <a:r>
              <a:rPr lang="cs-CZ" sz="2200" dirty="0"/>
              <a:t> 17th </a:t>
            </a:r>
            <a:r>
              <a:rPr lang="cs-CZ" sz="2200" dirty="0" err="1"/>
              <a:t>century</a:t>
            </a:r>
            <a:r>
              <a:rPr lang="cs-CZ" sz="2200" dirty="0"/>
              <a:t>. </a:t>
            </a:r>
            <a:r>
              <a:rPr lang="cs-CZ" sz="2200" dirty="0" err="1"/>
              <a:t>Valuable</a:t>
            </a:r>
            <a:r>
              <a:rPr lang="cs-CZ" sz="2200" dirty="0"/>
              <a:t> </a:t>
            </a:r>
            <a:r>
              <a:rPr lang="cs-CZ" sz="2200" dirty="0" err="1"/>
              <a:t>Baroque</a:t>
            </a:r>
            <a:r>
              <a:rPr lang="cs-CZ" sz="2200" dirty="0"/>
              <a:t> </a:t>
            </a:r>
            <a:r>
              <a:rPr lang="cs-CZ" sz="2200" dirty="0" err="1"/>
              <a:t>ceiling</a:t>
            </a:r>
            <a:r>
              <a:rPr lang="cs-CZ" sz="2200" dirty="0"/>
              <a:t> </a:t>
            </a:r>
            <a:r>
              <a:rPr lang="cs-CZ" sz="2200" dirty="0" err="1"/>
              <a:t>frescoes</a:t>
            </a:r>
            <a:r>
              <a:rPr lang="cs-CZ" sz="2200" dirty="0"/>
              <a:t> in </a:t>
            </a:r>
            <a:r>
              <a:rPr lang="cs-CZ" sz="2200" dirty="0" err="1"/>
              <a:t>the</a:t>
            </a:r>
            <a:r>
              <a:rPr lang="cs-CZ" sz="2200" dirty="0"/>
              <a:t> </a:t>
            </a:r>
            <a:r>
              <a:rPr lang="cs-CZ" sz="2200" dirty="0" err="1"/>
              <a:t>interior</a:t>
            </a:r>
            <a:r>
              <a:rPr lang="cs-CZ" sz="2200" dirty="0"/>
              <a:t> </a:t>
            </a:r>
            <a:r>
              <a:rPr lang="cs-CZ" sz="2200" dirty="0" err="1"/>
              <a:t>of</a:t>
            </a:r>
            <a:r>
              <a:rPr lang="cs-CZ" sz="2200" dirty="0"/>
              <a:t> </a:t>
            </a:r>
            <a:r>
              <a:rPr lang="cs-CZ" sz="2200" dirty="0" err="1"/>
              <a:t>the</a:t>
            </a:r>
            <a:r>
              <a:rPr lang="cs-CZ" sz="2200" dirty="0"/>
              <a:t> </a:t>
            </a:r>
            <a:r>
              <a:rPr lang="cs-CZ" sz="2200" dirty="0" err="1"/>
              <a:t>pharmacy</a:t>
            </a:r>
            <a:r>
              <a:rPr lang="cs-CZ" sz="2200" dirty="0"/>
              <a:t> </a:t>
            </a:r>
            <a:r>
              <a:rPr lang="cs-CZ" sz="2200" dirty="0" err="1"/>
              <a:t>that</a:t>
            </a:r>
            <a:r>
              <a:rPr lang="cs-CZ" sz="2200" dirty="0"/>
              <a:t> </a:t>
            </a:r>
            <a:r>
              <a:rPr lang="cs-CZ" sz="2200" dirty="0" err="1"/>
              <a:t>represent</a:t>
            </a:r>
            <a:r>
              <a:rPr lang="cs-CZ" sz="2200" dirty="0"/>
              <a:t> </a:t>
            </a:r>
            <a:r>
              <a:rPr lang="cs-CZ" sz="2200" dirty="0" err="1"/>
              <a:t>the</a:t>
            </a:r>
            <a:r>
              <a:rPr lang="cs-CZ" sz="2200" dirty="0"/>
              <a:t> </a:t>
            </a:r>
            <a:r>
              <a:rPr lang="cs-CZ" sz="2200" dirty="0" err="1"/>
              <a:t>ancient</a:t>
            </a:r>
            <a:r>
              <a:rPr lang="cs-CZ" sz="2200" dirty="0"/>
              <a:t> </a:t>
            </a:r>
            <a:r>
              <a:rPr lang="cs-CZ" sz="2200" dirty="0" err="1"/>
              <a:t>doctors</a:t>
            </a:r>
            <a:r>
              <a:rPr lang="cs-CZ" sz="2200" dirty="0"/>
              <a:t> and </a:t>
            </a:r>
            <a:r>
              <a:rPr lang="cs-CZ" sz="2200" dirty="0" err="1"/>
              <a:t>pharmacists</a:t>
            </a:r>
            <a:r>
              <a:rPr lang="cs-CZ" sz="2200" dirty="0"/>
              <a:t>, are </a:t>
            </a:r>
            <a:r>
              <a:rPr lang="cs-CZ" sz="2200" dirty="0" err="1"/>
              <a:t>the</a:t>
            </a:r>
            <a:r>
              <a:rPr lang="cs-CZ" sz="2200" dirty="0"/>
              <a:t> </a:t>
            </a:r>
            <a:r>
              <a:rPr lang="cs-CZ" sz="2200" dirty="0" err="1"/>
              <a:t>work</a:t>
            </a:r>
            <a:r>
              <a:rPr lang="cs-CZ" sz="2200" dirty="0"/>
              <a:t> </a:t>
            </a:r>
            <a:r>
              <a:rPr lang="cs-CZ" sz="2200" dirty="0" err="1"/>
              <a:t>of</a:t>
            </a:r>
            <a:r>
              <a:rPr lang="cs-CZ" sz="2200" dirty="0"/>
              <a:t> Josef Ignác </a:t>
            </a:r>
            <a:r>
              <a:rPr lang="cs-CZ" sz="2200" dirty="0" err="1"/>
              <a:t>Sadler</a:t>
            </a:r>
            <a:r>
              <a:rPr lang="cs-CZ" sz="2200" dirty="0"/>
              <a:t>.</a:t>
            </a:r>
            <a:endParaRPr lang="en-US" sz="2200" dirty="0"/>
          </a:p>
        </p:txBody>
      </p:sp>
    </p:spTree>
    <p:extLst>
      <p:ext uri="{BB962C8B-B14F-4D97-AF65-F5344CB8AC3E}">
        <p14:creationId xmlns:p14="http://schemas.microsoft.com/office/powerpoint/2010/main" val="153803572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AC5782D3-6CED-43A7-BE35-09C48F8091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6">
            <a:extLst>
              <a:ext uri="{FF2B5EF4-FFF2-40B4-BE49-F238E27FC236}">
                <a16:creationId xmlns:a16="http://schemas.microsoft.com/office/drawing/2014/main" id="{6721F593-ECD2-4B5B-AAE4-0866A4CDC9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0989586" y="1070835"/>
            <a:ext cx="687754"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7">
            <a:extLst>
              <a:ext uri="{FF2B5EF4-FFF2-40B4-BE49-F238E27FC236}">
                <a16:creationId xmlns:a16="http://schemas.microsoft.com/office/drawing/2014/main" id="{71DEE99F-D18C-4025-BA3F-CEBF5258E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0988949" y="803186"/>
            <a:ext cx="409371"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Rectangle 8">
            <a:extLst>
              <a:ext uri="{FF2B5EF4-FFF2-40B4-BE49-F238E27FC236}">
                <a16:creationId xmlns:a16="http://schemas.microsoft.com/office/drawing/2014/main" id="{976FA5D9-3A7C-4FA7-9BA8-1905D703FD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7513372" y="804101"/>
            <a:ext cx="3880238"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Nadpis 1">
            <a:extLst>
              <a:ext uri="{FF2B5EF4-FFF2-40B4-BE49-F238E27FC236}">
                <a16:creationId xmlns:a16="http://schemas.microsoft.com/office/drawing/2014/main" id="{8A2458DC-CA7B-4E35-8088-951CCE01EB34}"/>
              </a:ext>
            </a:extLst>
          </p:cNvPr>
          <p:cNvSpPr>
            <a:spLocks noGrp="1"/>
          </p:cNvSpPr>
          <p:nvPr>
            <p:ph type="title"/>
          </p:nvPr>
        </p:nvSpPr>
        <p:spPr>
          <a:xfrm>
            <a:off x="7835104" y="1213968"/>
            <a:ext cx="3220127" cy="1715106"/>
          </a:xfrm>
        </p:spPr>
        <p:txBody>
          <a:bodyPr vert="horz" lIns="91440" tIns="45720" rIns="91440" bIns="45720" rtlCol="0" anchor="b">
            <a:normAutofit/>
          </a:bodyPr>
          <a:lstStyle/>
          <a:p>
            <a:r>
              <a:rPr lang="en-US" sz="3600">
                <a:solidFill>
                  <a:srgbClr val="FFFFFF"/>
                </a:solidFill>
              </a:rPr>
              <a:t>29. GRAMMAR SCHOOL</a:t>
            </a:r>
          </a:p>
        </p:txBody>
      </p:sp>
      <p:pic>
        <p:nvPicPr>
          <p:cNvPr id="7170" name="Picture 2" descr="Gymnázium Uherské Hradiště – Wikipedie">
            <a:extLst>
              <a:ext uri="{FF2B5EF4-FFF2-40B4-BE49-F238E27FC236}">
                <a16:creationId xmlns:a16="http://schemas.microsoft.com/office/drawing/2014/main" id="{7BCDC1C8-C30D-478B-BD4B-562EDF2624D3}"/>
              </a:ext>
            </a:extLst>
          </p:cNvPr>
          <p:cNvPicPr>
            <a:picLocks noGrp="1" noChangeAspect="1" noChangeArrowheads="1"/>
          </p:cNvPicPr>
          <p:nvPr>
            <p:ph sz="half" idx="1"/>
          </p:nvPr>
        </p:nvPicPr>
        <p:blipFill rotWithShape="1">
          <a:blip r:embed="rId2">
            <a:extLst>
              <a:ext uri="{28A0092B-C50C-407E-A947-70E740481C1C}">
                <a14:useLocalDpi xmlns:a14="http://schemas.microsoft.com/office/drawing/2010/main" val="0"/>
              </a:ext>
            </a:extLst>
          </a:blip>
          <a:srcRect l="3969" r="1" b="1"/>
          <a:stretch/>
        </p:blipFill>
        <p:spPr bwMode="auto">
          <a:xfrm>
            <a:off x="804101" y="804101"/>
            <a:ext cx="6730556" cy="5249798"/>
          </a:xfrm>
          <a:prstGeom prst="rect">
            <a:avLst/>
          </a:prstGeom>
          <a:noFill/>
          <a:extLst>
            <a:ext uri="{909E8E84-426E-40DD-AFC4-6F175D3DCCD1}">
              <a14:hiddenFill xmlns:a14="http://schemas.microsoft.com/office/drawing/2010/main">
                <a:solidFill>
                  <a:srgbClr val="FFFFFF"/>
                </a:solidFill>
              </a14:hiddenFill>
            </a:ext>
          </a:extLst>
        </p:spPr>
      </p:pic>
      <p:sp>
        <p:nvSpPr>
          <p:cNvPr id="4" name="Zástupný obsah 3">
            <a:extLst>
              <a:ext uri="{FF2B5EF4-FFF2-40B4-BE49-F238E27FC236}">
                <a16:creationId xmlns:a16="http://schemas.microsoft.com/office/drawing/2014/main" id="{B2D816B2-A1B3-4E51-8193-CD742B270BC3}"/>
              </a:ext>
            </a:extLst>
          </p:cNvPr>
          <p:cNvSpPr>
            <a:spLocks noGrp="1"/>
          </p:cNvSpPr>
          <p:nvPr>
            <p:ph sz="half" idx="2"/>
          </p:nvPr>
        </p:nvSpPr>
        <p:spPr>
          <a:xfrm>
            <a:off x="7835105" y="3072208"/>
            <a:ext cx="3264916" cy="2660684"/>
          </a:xfrm>
        </p:spPr>
        <p:txBody>
          <a:bodyPr vert="horz" lIns="91440" tIns="45720" rIns="91440" bIns="45720" rtlCol="0" anchor="t">
            <a:normAutofit/>
          </a:bodyPr>
          <a:lstStyle/>
          <a:p>
            <a:pPr marL="0"/>
            <a:r>
              <a:rPr lang="en-US" sz="1700">
                <a:solidFill>
                  <a:srgbClr val="FFFFFF"/>
                </a:solidFill>
              </a:rPr>
              <a:t>The Grammar School in Uherské Hradiště was founded in 1884 as the first Czech secondary school in Moravian Slovakia. The school was built in neo – Renaissance style with a typical dome roof. The facade is decorated with sgraffiti and medallions that capture significant representatives in the 19th century sciences.</a:t>
            </a:r>
          </a:p>
        </p:txBody>
      </p:sp>
      <p:sp>
        <p:nvSpPr>
          <p:cNvPr id="79" name="Rectangle 8">
            <a:extLst>
              <a:ext uri="{FF2B5EF4-FFF2-40B4-BE49-F238E27FC236}">
                <a16:creationId xmlns:a16="http://schemas.microsoft.com/office/drawing/2014/main" id="{4652D57C-331F-43B8-9C07-69FBA9C027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671258" y="1530154"/>
            <a:ext cx="520741"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76094776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60F02D55-A65E-4A12-A5CB-90CA93D7609E}"/>
              </a:ext>
            </a:extLst>
          </p:cNvPr>
          <p:cNvSpPr>
            <a:spLocks noGrp="1"/>
          </p:cNvSpPr>
          <p:nvPr>
            <p:ph type="title"/>
          </p:nvPr>
        </p:nvSpPr>
        <p:spPr>
          <a:xfrm>
            <a:off x="655320" y="365125"/>
            <a:ext cx="5120114" cy="1692794"/>
          </a:xfrm>
        </p:spPr>
        <p:txBody>
          <a:bodyPr vert="horz" lIns="91440" tIns="45720" rIns="91440" bIns="45720" rtlCol="0" anchor="ctr">
            <a:normAutofit/>
          </a:bodyPr>
          <a:lstStyle/>
          <a:p>
            <a:r>
              <a:rPr lang="en-US"/>
              <a:t>30. HISTORIC CELLARS</a:t>
            </a:r>
          </a:p>
        </p:txBody>
      </p:sp>
      <p:cxnSp>
        <p:nvCxnSpPr>
          <p:cNvPr id="71" name="Straight Arrow Connector 70">
            <a:extLst>
              <a:ext uri="{FF2B5EF4-FFF2-40B4-BE49-F238E27FC236}">
                <a16:creationId xmlns:a16="http://schemas.microsoft.com/office/drawing/2014/main" id="{E4A809D5-3600-46D4-A466-67F2349A54F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55320" y="2316480"/>
            <a:ext cx="4572000" cy="0"/>
          </a:xfrm>
          <a:prstGeom prst="straightConnector1">
            <a:avLst/>
          </a:prstGeom>
          <a:ln w="19050" cap="sq">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4" name="Zástupný obsah 3">
            <a:extLst>
              <a:ext uri="{FF2B5EF4-FFF2-40B4-BE49-F238E27FC236}">
                <a16:creationId xmlns:a16="http://schemas.microsoft.com/office/drawing/2014/main" id="{0EA68D30-4694-4991-A1C0-7A8E6874E0B5}"/>
              </a:ext>
            </a:extLst>
          </p:cNvPr>
          <p:cNvSpPr>
            <a:spLocks noGrp="1"/>
          </p:cNvSpPr>
          <p:nvPr>
            <p:ph sz="half" idx="2"/>
          </p:nvPr>
        </p:nvSpPr>
        <p:spPr>
          <a:xfrm>
            <a:off x="655321" y="2575034"/>
            <a:ext cx="5120113" cy="3462228"/>
          </a:xfrm>
        </p:spPr>
        <p:txBody>
          <a:bodyPr vert="horz" lIns="91440" tIns="45720" rIns="91440" bIns="45720" rtlCol="0">
            <a:normAutofit/>
          </a:bodyPr>
          <a:lstStyle/>
          <a:p>
            <a:pPr marL="0"/>
            <a:r>
              <a:rPr lang="en-US" sz="1800"/>
              <a:t>In the picturesque valley below the southern and south – west slopes of Černá hora mountain (also referred to as Rochuz), we will find a number of historic cellars. Monks from the monastery in Velehrad – the Cistercians – cultivated wine in the vinicity of Uherské Hradiště. Mařatice vineyards and cellars attracted prominent personalities.</a:t>
            </a:r>
          </a:p>
        </p:txBody>
      </p:sp>
      <p:pic>
        <p:nvPicPr>
          <p:cNvPr id="8194" name="Picture 2" descr="Sklepy Mařatice - 💎 Jedním z pokladů vinohradnické a vinařské tradice v  Mařaticích je VINNÝ SKLEP U LISU č.p. 247, který má nejen košatou a dobře  zdokumentovanou historii, ale dodnes plní funkci">
            <a:extLst>
              <a:ext uri="{FF2B5EF4-FFF2-40B4-BE49-F238E27FC236}">
                <a16:creationId xmlns:a16="http://schemas.microsoft.com/office/drawing/2014/main" id="{A25EB5AD-E591-468E-9A0F-CF06EA77CD54}"/>
              </a:ext>
            </a:extLst>
          </p:cNvPr>
          <p:cNvPicPr>
            <a:picLocks noGrp="1" noChangeAspect="1" noChangeArrowheads="1"/>
          </p:cNvPicPr>
          <p:nvPr>
            <p:ph sz="half" idx="1"/>
          </p:nvPr>
        </p:nvPicPr>
        <p:blipFill rotWithShape="1">
          <a:blip r:embed="rId2">
            <a:extLst>
              <a:ext uri="{28A0092B-C50C-407E-A947-70E740481C1C}">
                <a14:useLocalDpi xmlns:a14="http://schemas.microsoft.com/office/drawing/2010/main" val="0"/>
              </a:ext>
            </a:extLst>
          </a:blip>
          <a:srcRect r="7945"/>
          <a:stretch/>
        </p:blipFill>
        <p:spPr bwMode="auto">
          <a:xfrm>
            <a:off x="5878849" y="10"/>
            <a:ext cx="6313150" cy="6857987"/>
          </a:xfrm>
          <a:custGeom>
            <a:avLst/>
            <a:gdLst/>
            <a:ahLst/>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45391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8" name="Rectangle 70">
            <a:extLst>
              <a:ext uri="{FF2B5EF4-FFF2-40B4-BE49-F238E27FC236}">
                <a16:creationId xmlns:a16="http://schemas.microsoft.com/office/drawing/2014/main" id="{36D30126-6314-4A93-B27E-5C66CF7819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9184" y="321732"/>
            <a:ext cx="7056669" cy="4102852"/>
          </a:xfrm>
          <a:prstGeom prst="rect">
            <a:avLst/>
          </a:prstGeom>
          <a:solidFill>
            <a:srgbClr val="7F7F7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kašna: Kopie barokní městské kašny">
            <a:extLst>
              <a:ext uri="{FF2B5EF4-FFF2-40B4-BE49-F238E27FC236}">
                <a16:creationId xmlns:a16="http://schemas.microsoft.com/office/drawing/2014/main" id="{B0A1CD5B-560B-446F-8024-ECD225062CEB}"/>
              </a:ext>
            </a:extLst>
          </p:cNvPr>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tretch>
            <a:fillRect/>
          </a:stretch>
        </p:blipFill>
        <p:spPr bwMode="auto">
          <a:xfrm>
            <a:off x="600550" y="549714"/>
            <a:ext cx="6512298" cy="3646887"/>
          </a:xfrm>
          <a:prstGeom prst="rect">
            <a:avLst/>
          </a:prstGeom>
          <a:noFill/>
          <a:extLst>
            <a:ext uri="{909E8E84-426E-40DD-AFC4-6F175D3DCCD1}">
              <a14:hiddenFill xmlns:a14="http://schemas.microsoft.com/office/drawing/2010/main">
                <a:solidFill>
                  <a:srgbClr val="FFFFFF"/>
                </a:solidFill>
              </a14:hiddenFill>
            </a:ext>
          </a:extLst>
        </p:spPr>
      </p:pic>
      <p:sp>
        <p:nvSpPr>
          <p:cNvPr id="1029" name="Rectangle 72">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4570891"/>
            <a:ext cx="7058307" cy="1964266"/>
          </a:xfrm>
          <a:prstGeom prst="rect">
            <a:avLst/>
          </a:prstGeom>
          <a:solidFill>
            <a:srgbClr val="3F4B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Nadpis 1">
            <a:extLst>
              <a:ext uri="{FF2B5EF4-FFF2-40B4-BE49-F238E27FC236}">
                <a16:creationId xmlns:a16="http://schemas.microsoft.com/office/drawing/2014/main" id="{0CCF382C-A192-41DF-AE47-E96DE2E62A9C}"/>
              </a:ext>
            </a:extLst>
          </p:cNvPr>
          <p:cNvSpPr>
            <a:spLocks noGrp="1"/>
          </p:cNvSpPr>
          <p:nvPr>
            <p:ph type="title"/>
          </p:nvPr>
        </p:nvSpPr>
        <p:spPr>
          <a:xfrm>
            <a:off x="524256" y="4765963"/>
            <a:ext cx="6594189" cy="1625210"/>
          </a:xfrm>
        </p:spPr>
        <p:txBody>
          <a:bodyPr vert="horz" lIns="91440" tIns="45720" rIns="91440" bIns="45720" rtlCol="0" anchor="ctr">
            <a:normAutofit/>
          </a:bodyPr>
          <a:lstStyle/>
          <a:p>
            <a:r>
              <a:rPr lang="en-US" kern="1200">
                <a:solidFill>
                  <a:srgbClr val="FFFFFF"/>
                </a:solidFill>
                <a:latin typeface="+mj-lt"/>
                <a:ea typeface="+mj-ea"/>
                <a:cs typeface="+mj-cs"/>
              </a:rPr>
              <a:t>3. BAROQUE</a:t>
            </a:r>
            <a:br>
              <a:rPr lang="en-US" kern="1200">
                <a:solidFill>
                  <a:srgbClr val="FFFFFF"/>
                </a:solidFill>
                <a:latin typeface="+mj-lt"/>
                <a:ea typeface="+mj-ea"/>
                <a:cs typeface="+mj-cs"/>
              </a:rPr>
            </a:br>
            <a:r>
              <a:rPr lang="en-US" kern="1200">
                <a:solidFill>
                  <a:srgbClr val="FFFFFF"/>
                </a:solidFill>
                <a:latin typeface="+mj-lt"/>
                <a:ea typeface="+mj-ea"/>
                <a:cs typeface="+mj-cs"/>
              </a:rPr>
              <a:t>FOUNTAIN</a:t>
            </a:r>
          </a:p>
        </p:txBody>
      </p:sp>
      <p:sp>
        <p:nvSpPr>
          <p:cNvPr id="75" name="Rectangle 74">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321732"/>
            <a:ext cx="4335613" cy="621453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Zástupný obsah 3">
            <a:extLst>
              <a:ext uri="{FF2B5EF4-FFF2-40B4-BE49-F238E27FC236}">
                <a16:creationId xmlns:a16="http://schemas.microsoft.com/office/drawing/2014/main" id="{60A7C1C5-2B53-4BAB-843F-F1541D1EE767}"/>
              </a:ext>
            </a:extLst>
          </p:cNvPr>
          <p:cNvSpPr>
            <a:spLocks noGrp="1"/>
          </p:cNvSpPr>
          <p:nvPr>
            <p:ph sz="half" idx="2"/>
          </p:nvPr>
        </p:nvSpPr>
        <p:spPr>
          <a:xfrm>
            <a:off x="8029319" y="917725"/>
            <a:ext cx="3424739" cy="4852362"/>
          </a:xfrm>
        </p:spPr>
        <p:txBody>
          <a:bodyPr vert="horz" lIns="91440" tIns="45720" rIns="91440" bIns="45720" rtlCol="0" anchor="ctr">
            <a:normAutofit/>
          </a:bodyPr>
          <a:lstStyle/>
          <a:p>
            <a:pPr marL="0"/>
            <a:r>
              <a:rPr lang="en-US" sz="2000" dirty="0">
                <a:solidFill>
                  <a:srgbClr val="FFFFFF"/>
                </a:solidFill>
              </a:rPr>
              <a:t>Probably the most famous fountain in town, it was designed by Václav Render, an important Olomouc sculptor, in the 18th century. It´s decorated with </a:t>
            </a:r>
            <a:r>
              <a:rPr lang="en-US" sz="2000" dirty="0" err="1">
                <a:solidFill>
                  <a:srgbClr val="FFFFFF"/>
                </a:solidFill>
              </a:rPr>
              <a:t>interwined</a:t>
            </a:r>
            <a:r>
              <a:rPr lang="en-US" sz="2000" dirty="0">
                <a:solidFill>
                  <a:srgbClr val="FFFFFF"/>
                </a:solidFill>
              </a:rPr>
              <a:t> dolphins and topped with a pine cone. The fountain installed on the square today is only a copy. The original has stood in the courtyard of the Gallery of the Museum of Moravian Slovakia since 1979.</a:t>
            </a:r>
          </a:p>
        </p:txBody>
      </p:sp>
    </p:spTree>
    <p:extLst>
      <p:ext uri="{BB962C8B-B14F-4D97-AF65-F5344CB8AC3E}">
        <p14:creationId xmlns:p14="http://schemas.microsoft.com/office/powerpoint/2010/main" val="3186019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F4C0B10B-D2C4-4A54-AFAD-3D27DF88BB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3" name="Group 72">
            <a:extLst>
              <a:ext uri="{FF2B5EF4-FFF2-40B4-BE49-F238E27FC236}">
                <a16:creationId xmlns:a16="http://schemas.microsoft.com/office/drawing/2014/main" id="{B6BADB90-C74B-40D6-86DC-503F65FCE8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09710" y="635715"/>
            <a:ext cx="11142208" cy="2482136"/>
            <a:chOff x="409710" y="635715"/>
            <a:chExt cx="11142208" cy="2482136"/>
          </a:xfrm>
        </p:grpSpPr>
        <p:sp>
          <p:nvSpPr>
            <p:cNvPr id="74" name="Freeform 44">
              <a:extLst>
                <a:ext uri="{FF2B5EF4-FFF2-40B4-BE49-F238E27FC236}">
                  <a16:creationId xmlns:a16="http://schemas.microsoft.com/office/drawing/2014/main" id="{6559431D-1886-4AE0-9B87-9AD2ECAB843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23203" y="635716"/>
              <a:ext cx="328612" cy="1742360"/>
            </a:xfrm>
            <a:custGeom>
              <a:avLst/>
              <a:gdLst>
                <a:gd name="T0" fmla="*/ 207 w 207"/>
                <a:gd name="T1" fmla="*/ 987 h 1114"/>
                <a:gd name="T2" fmla="*/ 0 w 207"/>
                <a:gd name="T3" fmla="*/ 1114 h 1114"/>
                <a:gd name="T4" fmla="*/ 0 w 207"/>
                <a:gd name="T5" fmla="*/ 127 h 1114"/>
                <a:gd name="T6" fmla="*/ 207 w 207"/>
                <a:gd name="T7" fmla="*/ 0 h 1114"/>
                <a:gd name="T8" fmla="*/ 207 w 207"/>
                <a:gd name="T9" fmla="*/ 987 h 1114"/>
              </a:gdLst>
              <a:ahLst/>
              <a:cxnLst>
                <a:cxn ang="0">
                  <a:pos x="T0" y="T1"/>
                </a:cxn>
                <a:cxn ang="0">
                  <a:pos x="T2" y="T3"/>
                </a:cxn>
                <a:cxn ang="0">
                  <a:pos x="T4" y="T5"/>
                </a:cxn>
                <a:cxn ang="0">
                  <a:pos x="T6" y="T7"/>
                </a:cxn>
                <a:cxn ang="0">
                  <a:pos x="T8" y="T9"/>
                </a:cxn>
              </a:cxnLst>
              <a:rect l="0" t="0" r="r" b="b"/>
              <a:pathLst>
                <a:path w="207" h="1114">
                  <a:moveTo>
                    <a:pt x="207" y="987"/>
                  </a:moveTo>
                  <a:lnTo>
                    <a:pt x="0" y="1114"/>
                  </a:lnTo>
                  <a:lnTo>
                    <a:pt x="0" y="127"/>
                  </a:lnTo>
                  <a:lnTo>
                    <a:pt x="207" y="0"/>
                  </a:lnTo>
                  <a:lnTo>
                    <a:pt x="207" y="98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45">
              <a:extLst>
                <a:ext uri="{FF2B5EF4-FFF2-40B4-BE49-F238E27FC236}">
                  <a16:creationId xmlns:a16="http://schemas.microsoft.com/office/drawing/2014/main" id="{373850A5-B04A-4FCD-9E73-EE322167FB3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1022350"/>
              <a:ext cx="709612" cy="2095501"/>
            </a:xfrm>
            <a:custGeom>
              <a:avLst/>
              <a:gdLst>
                <a:gd name="T0" fmla="*/ 447 w 447"/>
                <a:gd name="T1" fmla="*/ 1363 h 1363"/>
                <a:gd name="T2" fmla="*/ 0 w 447"/>
                <a:gd name="T3" fmla="*/ 987 h 1363"/>
                <a:gd name="T4" fmla="*/ 0 w 447"/>
                <a:gd name="T5" fmla="*/ 0 h 1363"/>
                <a:gd name="T6" fmla="*/ 447 w 447"/>
                <a:gd name="T7" fmla="*/ 376 h 1363"/>
                <a:gd name="T8" fmla="*/ 447 w 447"/>
                <a:gd name="T9" fmla="*/ 1363 h 1363"/>
              </a:gdLst>
              <a:ahLst/>
              <a:cxnLst>
                <a:cxn ang="0">
                  <a:pos x="T0" y="T1"/>
                </a:cxn>
                <a:cxn ang="0">
                  <a:pos x="T2" y="T3"/>
                </a:cxn>
                <a:cxn ang="0">
                  <a:pos x="T4" y="T5"/>
                </a:cxn>
                <a:cxn ang="0">
                  <a:pos x="T6" y="T7"/>
                </a:cxn>
                <a:cxn ang="0">
                  <a:pos x="T8" y="T9"/>
                </a:cxn>
              </a:cxnLst>
              <a:rect l="0" t="0" r="r" b="b"/>
              <a:pathLst>
                <a:path w="447" h="1363">
                  <a:moveTo>
                    <a:pt x="447" y="1363"/>
                  </a:moveTo>
                  <a:lnTo>
                    <a:pt x="0" y="987"/>
                  </a:lnTo>
                  <a:lnTo>
                    <a:pt x="0" y="0"/>
                  </a:lnTo>
                  <a:lnTo>
                    <a:pt x="447" y="376"/>
                  </a:lnTo>
                  <a:lnTo>
                    <a:pt x="447" y="1363"/>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46">
              <a:extLst>
                <a:ext uri="{FF2B5EF4-FFF2-40B4-BE49-F238E27FC236}">
                  <a16:creationId xmlns:a16="http://schemas.microsoft.com/office/drawing/2014/main" id="{82C18C67-80FA-4738-AA53-0AF2419F98E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837744"/>
              <a:ext cx="403225" cy="1705431"/>
            </a:xfrm>
            <a:custGeom>
              <a:avLst/>
              <a:gdLst>
                <a:gd name="T0" fmla="*/ 254 w 254"/>
                <a:gd name="T1" fmla="*/ 987 h 1109"/>
                <a:gd name="T2" fmla="*/ 0 w 254"/>
                <a:gd name="T3" fmla="*/ 1109 h 1109"/>
                <a:gd name="T4" fmla="*/ 0 w 254"/>
                <a:gd name="T5" fmla="*/ 119 h 1109"/>
                <a:gd name="T6" fmla="*/ 254 w 254"/>
                <a:gd name="T7" fmla="*/ 0 h 1109"/>
                <a:gd name="T8" fmla="*/ 254 w 254"/>
                <a:gd name="T9" fmla="*/ 987 h 1109"/>
              </a:gdLst>
              <a:ahLst/>
              <a:cxnLst>
                <a:cxn ang="0">
                  <a:pos x="T0" y="T1"/>
                </a:cxn>
                <a:cxn ang="0">
                  <a:pos x="T2" y="T3"/>
                </a:cxn>
                <a:cxn ang="0">
                  <a:pos x="T4" y="T5"/>
                </a:cxn>
                <a:cxn ang="0">
                  <a:pos x="T6" y="T7"/>
                </a:cxn>
                <a:cxn ang="0">
                  <a:pos x="T8" y="T9"/>
                </a:cxn>
              </a:cxnLst>
              <a:rect l="0" t="0" r="r" b="b"/>
              <a:pathLst>
                <a:path w="254" h="1109">
                  <a:moveTo>
                    <a:pt x="254" y="987"/>
                  </a:moveTo>
                  <a:lnTo>
                    <a:pt x="0" y="1109"/>
                  </a:lnTo>
                  <a:lnTo>
                    <a:pt x="0" y="119"/>
                  </a:lnTo>
                  <a:lnTo>
                    <a:pt x="254" y="0"/>
                  </a:lnTo>
                  <a:lnTo>
                    <a:pt x="254" y="98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47">
              <a:extLst>
                <a:ext uri="{FF2B5EF4-FFF2-40B4-BE49-F238E27FC236}">
                  <a16:creationId xmlns:a16="http://schemas.microsoft.com/office/drawing/2014/main" id="{48543B1A-8BF5-4C63-8404-41B2EA70B33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44660" y="640894"/>
              <a:ext cx="168275" cy="1713195"/>
            </a:xfrm>
            <a:custGeom>
              <a:avLst/>
              <a:gdLst>
                <a:gd name="T0" fmla="*/ 106 w 106"/>
                <a:gd name="T1" fmla="*/ 1114 h 1114"/>
                <a:gd name="T2" fmla="*/ 0 w 106"/>
                <a:gd name="T3" fmla="*/ 1005 h 1114"/>
                <a:gd name="T4" fmla="*/ 0 w 106"/>
                <a:gd name="T5" fmla="*/ 0 h 1114"/>
                <a:gd name="T6" fmla="*/ 106 w 106"/>
                <a:gd name="T7" fmla="*/ 110 h 1114"/>
                <a:gd name="T8" fmla="*/ 106 w 106"/>
                <a:gd name="T9" fmla="*/ 1114 h 1114"/>
              </a:gdLst>
              <a:ahLst/>
              <a:cxnLst>
                <a:cxn ang="0">
                  <a:pos x="T0" y="T1"/>
                </a:cxn>
                <a:cxn ang="0">
                  <a:pos x="T2" y="T3"/>
                </a:cxn>
                <a:cxn ang="0">
                  <a:pos x="T4" y="T5"/>
                </a:cxn>
                <a:cxn ang="0">
                  <a:pos x="T6" y="T7"/>
                </a:cxn>
                <a:cxn ang="0">
                  <a:pos x="T8" y="T9"/>
                </a:cxn>
              </a:cxnLst>
              <a:rect l="0" t="0" r="r" b="b"/>
              <a:pathLst>
                <a:path w="106" h="1114">
                  <a:moveTo>
                    <a:pt x="106" y="1114"/>
                  </a:moveTo>
                  <a:lnTo>
                    <a:pt x="0" y="1005"/>
                  </a:lnTo>
                  <a:lnTo>
                    <a:pt x="0" y="0"/>
                  </a:lnTo>
                  <a:lnTo>
                    <a:pt x="106" y="110"/>
                  </a:lnTo>
                  <a:lnTo>
                    <a:pt x="106" y="1114"/>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8" name="Rectangle 77">
              <a:extLst>
                <a:ext uri="{FF2B5EF4-FFF2-40B4-BE49-F238E27FC236}">
                  <a16:creationId xmlns:a16="http://schemas.microsoft.com/office/drawing/2014/main" id="{92DF5096-E051-498C-A3ED-CBA77A813AAC}"/>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644055" y="635715"/>
              <a:ext cx="10907863" cy="1541457"/>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Nadpis 1">
            <a:extLst>
              <a:ext uri="{FF2B5EF4-FFF2-40B4-BE49-F238E27FC236}">
                <a16:creationId xmlns:a16="http://schemas.microsoft.com/office/drawing/2014/main" id="{D5EF2CDD-D85A-483C-B74A-6AA7E84C896B}"/>
              </a:ext>
            </a:extLst>
          </p:cNvPr>
          <p:cNvSpPr>
            <a:spLocks noGrp="1"/>
          </p:cNvSpPr>
          <p:nvPr>
            <p:ph type="title"/>
          </p:nvPr>
        </p:nvSpPr>
        <p:spPr>
          <a:xfrm>
            <a:off x="1047280" y="759805"/>
            <a:ext cx="10306520" cy="1325563"/>
          </a:xfrm>
        </p:spPr>
        <p:txBody>
          <a:bodyPr vert="horz" lIns="91440" tIns="45720" rIns="91440" bIns="45720" rtlCol="0" anchor="ctr">
            <a:normAutofit/>
          </a:bodyPr>
          <a:lstStyle/>
          <a:p>
            <a:r>
              <a:rPr lang="en-US" sz="4000">
                <a:solidFill>
                  <a:srgbClr val="FFFFFF"/>
                </a:solidFill>
              </a:rPr>
              <a:t>4. CABBAGE MARKET AND FOUNTAIN</a:t>
            </a:r>
          </a:p>
        </p:txBody>
      </p:sp>
      <p:sp>
        <p:nvSpPr>
          <p:cNvPr id="4" name="Zástupný obsah 3">
            <a:extLst>
              <a:ext uri="{FF2B5EF4-FFF2-40B4-BE49-F238E27FC236}">
                <a16:creationId xmlns:a16="http://schemas.microsoft.com/office/drawing/2014/main" id="{3C8C4693-B4EA-423E-B299-DC44B89F1430}"/>
              </a:ext>
            </a:extLst>
          </p:cNvPr>
          <p:cNvSpPr>
            <a:spLocks noGrp="1"/>
          </p:cNvSpPr>
          <p:nvPr>
            <p:ph sz="half" idx="2"/>
          </p:nvPr>
        </p:nvSpPr>
        <p:spPr>
          <a:xfrm>
            <a:off x="1424904" y="2494450"/>
            <a:ext cx="4053545" cy="3563159"/>
          </a:xfrm>
        </p:spPr>
        <p:txBody>
          <a:bodyPr vert="horz" lIns="91440" tIns="45720" rIns="91440" bIns="45720" rtlCol="0">
            <a:normAutofit/>
          </a:bodyPr>
          <a:lstStyle/>
          <a:p>
            <a:pPr marL="0"/>
            <a:r>
              <a:rPr lang="en-US" sz="2200" dirty="0"/>
              <a:t>The site served as a Marketplace beginning at the end of the 19th century. An Art Nouveau cast – iron fountain dating back to around 1900 stands in its </a:t>
            </a:r>
            <a:r>
              <a:rPr lang="en-US" sz="2200" dirty="0" err="1"/>
              <a:t>centre</a:t>
            </a:r>
            <a:r>
              <a:rPr lang="en-US" sz="2200" dirty="0"/>
              <a:t> today. The fountain was originally installed on </a:t>
            </a:r>
            <a:r>
              <a:rPr lang="en-US" sz="2200" dirty="0" err="1"/>
              <a:t>Palacký</a:t>
            </a:r>
            <a:r>
              <a:rPr lang="en-US" sz="2200" dirty="0"/>
              <a:t> Square and served as a source of drinking water until the mid – 1960s, when it was damaged and scrapped.</a:t>
            </a:r>
          </a:p>
        </p:txBody>
      </p:sp>
      <p:pic>
        <p:nvPicPr>
          <p:cNvPr id="2050" name="Picture 2">
            <a:extLst>
              <a:ext uri="{FF2B5EF4-FFF2-40B4-BE49-F238E27FC236}">
                <a16:creationId xmlns:a16="http://schemas.microsoft.com/office/drawing/2014/main" id="{F73AA19A-C542-4EBF-AF83-E321A9707D61}"/>
              </a:ext>
            </a:extLst>
          </p:cNvPr>
          <p:cNvPicPr>
            <a:picLocks noGrp="1" noChangeAspect="1" noChangeArrowheads="1"/>
          </p:cNvPicPr>
          <p:nvPr>
            <p:ph sz="half" idx="1"/>
          </p:nvPr>
        </p:nvPicPr>
        <p:blipFill rotWithShape="1">
          <a:blip r:embed="rId2">
            <a:extLst>
              <a:ext uri="{28A0092B-C50C-407E-A947-70E740481C1C}">
                <a14:useLocalDpi xmlns:a14="http://schemas.microsoft.com/office/drawing/2010/main" val="0"/>
              </a:ext>
            </a:extLst>
          </a:blip>
          <a:srcRect t="939" r="-1" b="-1"/>
          <a:stretch/>
        </p:blipFill>
        <p:spPr bwMode="auto">
          <a:xfrm>
            <a:off x="6098892" y="2492376"/>
            <a:ext cx="4802404" cy="35633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57917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Nadpis 1">
            <a:extLst>
              <a:ext uri="{FF2B5EF4-FFF2-40B4-BE49-F238E27FC236}">
                <a16:creationId xmlns:a16="http://schemas.microsoft.com/office/drawing/2014/main" id="{D339DBC0-B5D9-48D0-A198-0FF6990E82C2}"/>
              </a:ext>
            </a:extLst>
          </p:cNvPr>
          <p:cNvSpPr>
            <a:spLocks noGrp="1"/>
          </p:cNvSpPr>
          <p:nvPr>
            <p:ph type="title"/>
          </p:nvPr>
        </p:nvSpPr>
        <p:spPr>
          <a:xfrm>
            <a:off x="589560" y="856180"/>
            <a:ext cx="4560584" cy="1128068"/>
          </a:xfrm>
        </p:spPr>
        <p:txBody>
          <a:bodyPr vert="horz" lIns="91440" tIns="45720" rIns="91440" bIns="45720" rtlCol="0" anchor="ctr">
            <a:normAutofit/>
          </a:bodyPr>
          <a:lstStyle/>
          <a:p>
            <a:r>
              <a:rPr lang="en-US" sz="4000"/>
              <a:t>5. HOTEL SLUNCE</a:t>
            </a:r>
          </a:p>
        </p:txBody>
      </p:sp>
      <p:grpSp>
        <p:nvGrpSpPr>
          <p:cNvPr id="73" name="Group 72">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74" name="Rectangle 73">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7" name="Rectangle 76">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Zástupný obsah 3">
            <a:extLst>
              <a:ext uri="{FF2B5EF4-FFF2-40B4-BE49-F238E27FC236}">
                <a16:creationId xmlns:a16="http://schemas.microsoft.com/office/drawing/2014/main" id="{B1B859AB-DDF0-4E8C-803D-E07739A03885}"/>
              </a:ext>
            </a:extLst>
          </p:cNvPr>
          <p:cNvSpPr>
            <a:spLocks noGrp="1"/>
          </p:cNvSpPr>
          <p:nvPr>
            <p:ph sz="half" idx="2"/>
          </p:nvPr>
        </p:nvSpPr>
        <p:spPr>
          <a:xfrm>
            <a:off x="590719" y="2330505"/>
            <a:ext cx="4559425" cy="3979585"/>
          </a:xfrm>
        </p:spPr>
        <p:txBody>
          <a:bodyPr vert="horz" lIns="91440" tIns="45720" rIns="91440" bIns="45720" rtlCol="0" anchor="ctr">
            <a:normAutofit/>
          </a:bodyPr>
          <a:lstStyle/>
          <a:p>
            <a:pPr marL="0"/>
            <a:r>
              <a:rPr lang="en-US" sz="2000" dirty="0"/>
              <a:t>The hotel building is the only preserved Renaissance structure in the town. It was built in 1578, has also served as a salt storehouse, and in the second half of the 19th century housed a pub and hotel called U </a:t>
            </a:r>
            <a:r>
              <a:rPr lang="en-US" sz="2000" dirty="0" err="1"/>
              <a:t>zlatého</a:t>
            </a:r>
            <a:r>
              <a:rPr lang="en-US" sz="2000" dirty="0"/>
              <a:t> </a:t>
            </a:r>
            <a:r>
              <a:rPr lang="en-US" sz="2000" dirty="0" err="1"/>
              <a:t>slunce</a:t>
            </a:r>
            <a:r>
              <a:rPr lang="en-US" sz="2000" dirty="0"/>
              <a:t>. The building </a:t>
            </a:r>
            <a:r>
              <a:rPr lang="en-US" sz="2000" dirty="0" err="1"/>
              <a:t>undrewent</a:t>
            </a:r>
            <a:r>
              <a:rPr lang="en-US" sz="2000" dirty="0"/>
              <a:t> a demanding reconstruction in 2002 – 2003, reopening as the Hotel </a:t>
            </a:r>
            <a:r>
              <a:rPr lang="en-US" sz="2000" dirty="0" err="1"/>
              <a:t>Slunce</a:t>
            </a:r>
            <a:r>
              <a:rPr lang="en-US" sz="2000" dirty="0"/>
              <a:t> and shopping arcade.</a:t>
            </a:r>
          </a:p>
        </p:txBody>
      </p:sp>
      <p:sp>
        <p:nvSpPr>
          <p:cNvPr id="79" name="Rectangle 78">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descr="Hotel Slunce - MIC Uherské Hradiště">
            <a:extLst>
              <a:ext uri="{FF2B5EF4-FFF2-40B4-BE49-F238E27FC236}">
                <a16:creationId xmlns:a16="http://schemas.microsoft.com/office/drawing/2014/main" id="{4E6C7747-C0A6-4AB7-96BB-78DF675D3067}"/>
              </a:ext>
            </a:extLst>
          </p:cNvPr>
          <p:cNvPicPr>
            <a:picLocks noGrp="1" noChangeAspect="1" noChangeArrowheads="1"/>
          </p:cNvPicPr>
          <p:nvPr>
            <p:ph sz="half" idx="1"/>
          </p:nvPr>
        </p:nvPicPr>
        <p:blipFill rotWithShape="1">
          <a:blip r:embed="rId2">
            <a:extLst>
              <a:ext uri="{28A0092B-C50C-407E-A947-70E740481C1C}">
                <a14:useLocalDpi xmlns:a14="http://schemas.microsoft.com/office/drawing/2010/main" val="0"/>
              </a:ext>
            </a:extLst>
          </a:blip>
          <a:srcRect l="4492" r="16834" b="-1"/>
          <a:stretch/>
        </p:blipFill>
        <p:spPr bwMode="auto">
          <a:xfrm>
            <a:off x="5977788" y="799352"/>
            <a:ext cx="5425410" cy="52592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21649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00" name="Rectangle 70">
            <a:extLst>
              <a:ext uri="{FF2B5EF4-FFF2-40B4-BE49-F238E27FC236}">
                <a16:creationId xmlns:a16="http://schemas.microsoft.com/office/drawing/2014/main" id="{33CD251C-A887-4D2F-925B-FC09719853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01" name="Rectangle 72">
            <a:extLst>
              <a:ext uri="{FF2B5EF4-FFF2-40B4-BE49-F238E27FC236}">
                <a16:creationId xmlns:a16="http://schemas.microsoft.com/office/drawing/2014/main" id="{B19D093C-27FB-4032-B282-42C4563F2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94548"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Nadpis 1">
            <a:extLst>
              <a:ext uri="{FF2B5EF4-FFF2-40B4-BE49-F238E27FC236}">
                <a16:creationId xmlns:a16="http://schemas.microsoft.com/office/drawing/2014/main" id="{12A58357-B690-4798-A54B-9361DA2E592E}"/>
              </a:ext>
            </a:extLst>
          </p:cNvPr>
          <p:cNvSpPr>
            <a:spLocks noGrp="1"/>
          </p:cNvSpPr>
          <p:nvPr>
            <p:ph type="title"/>
          </p:nvPr>
        </p:nvSpPr>
        <p:spPr>
          <a:xfrm>
            <a:off x="767290" y="1780661"/>
            <a:ext cx="3582073" cy="1463472"/>
          </a:xfrm>
        </p:spPr>
        <p:txBody>
          <a:bodyPr vert="horz" lIns="91440" tIns="45720" rIns="91440" bIns="45720" rtlCol="0" anchor="t">
            <a:normAutofit/>
          </a:bodyPr>
          <a:lstStyle/>
          <a:p>
            <a:r>
              <a:rPr lang="en-US" sz="4800" kern="1200">
                <a:solidFill>
                  <a:schemeClr val="bg1"/>
                </a:solidFill>
                <a:latin typeface="+mj-lt"/>
                <a:ea typeface="+mj-ea"/>
                <a:cs typeface="+mj-cs"/>
              </a:rPr>
              <a:t>6. SWAN HOUSE</a:t>
            </a:r>
          </a:p>
        </p:txBody>
      </p:sp>
      <p:grpSp>
        <p:nvGrpSpPr>
          <p:cNvPr id="75" name="Group 74">
            <a:extLst>
              <a:ext uri="{FF2B5EF4-FFF2-40B4-BE49-F238E27FC236}">
                <a16:creationId xmlns:a16="http://schemas.microsoft.com/office/drawing/2014/main" id="{35EE815E-1BD3-4777-B652-6D98825BF66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67290" y="681628"/>
            <a:ext cx="1128382" cy="847206"/>
            <a:chOff x="668003" y="1684057"/>
            <a:chExt cx="1128382" cy="847206"/>
          </a:xfrm>
        </p:grpSpPr>
        <p:sp>
          <p:nvSpPr>
            <p:cNvPr id="76" name="Freeform 5">
              <a:extLst>
                <a:ext uri="{FF2B5EF4-FFF2-40B4-BE49-F238E27FC236}">
                  <a16:creationId xmlns:a16="http://schemas.microsoft.com/office/drawing/2014/main" id="{E6692982-4A7D-4392-87CD-F0CD4B027DD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68003" y="1935883"/>
              <a:ext cx="675351" cy="595380"/>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77" name="Freeform 5">
              <a:extLst>
                <a:ext uri="{FF2B5EF4-FFF2-40B4-BE49-F238E27FC236}">
                  <a16:creationId xmlns:a16="http://schemas.microsoft.com/office/drawing/2014/main" id="{196485F7-F277-4123-AC53-98EA4C85877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245893" y="1684057"/>
              <a:ext cx="550492" cy="485306"/>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chemeClr val="bg1"/>
              </a:solidFill>
            </a:ln>
          </p:spPr>
          <p:txBody>
            <a:bodyPr vert="horz" wrap="square" lIns="91440" tIns="45720" rIns="91440" bIns="45720" numCol="1" anchor="t" anchorCtr="0" compatLnSpc="1">
              <a:prstTxWarp prst="textNoShape">
                <a:avLst/>
              </a:prstTxWarp>
            </a:bodyPr>
            <a:lstStyle/>
            <a:p>
              <a:endParaRPr lang="en-US"/>
            </a:p>
          </p:txBody>
        </p:sp>
      </p:grpSp>
      <p:sp>
        <p:nvSpPr>
          <p:cNvPr id="4" name="Zástupný obsah 3">
            <a:extLst>
              <a:ext uri="{FF2B5EF4-FFF2-40B4-BE49-F238E27FC236}">
                <a16:creationId xmlns:a16="http://schemas.microsoft.com/office/drawing/2014/main" id="{84D74A1B-739B-406B-A02B-5346896816B9}"/>
              </a:ext>
            </a:extLst>
          </p:cNvPr>
          <p:cNvSpPr>
            <a:spLocks noGrp="1"/>
          </p:cNvSpPr>
          <p:nvPr>
            <p:ph sz="half" idx="2"/>
          </p:nvPr>
        </p:nvSpPr>
        <p:spPr>
          <a:xfrm>
            <a:off x="767290" y="3383121"/>
            <a:ext cx="3582072" cy="2793251"/>
          </a:xfrm>
        </p:spPr>
        <p:txBody>
          <a:bodyPr vert="horz" lIns="91440" tIns="45720" rIns="91440" bIns="45720" rtlCol="0" anchor="t">
            <a:normAutofit/>
          </a:bodyPr>
          <a:lstStyle/>
          <a:p>
            <a:pPr marL="0"/>
            <a:r>
              <a:rPr lang="en-US" sz="1700" dirty="0">
                <a:solidFill>
                  <a:schemeClr val="bg1"/>
                </a:solidFill>
              </a:rPr>
              <a:t>House No. 159 in </a:t>
            </a:r>
            <a:r>
              <a:rPr lang="en-US" sz="1700" dirty="0" err="1">
                <a:solidFill>
                  <a:schemeClr val="bg1"/>
                </a:solidFill>
              </a:rPr>
              <a:t>Havlíčkova</a:t>
            </a:r>
            <a:r>
              <a:rPr lang="en-US" sz="1700" dirty="0">
                <a:solidFill>
                  <a:schemeClr val="bg1"/>
                </a:solidFill>
              </a:rPr>
              <a:t> St. Is named after the house sign and ranks among the most important cultural landmarks in the town. The Gothic portal in the cellar and the Baroque vaults on the ground floor have been preserved, while the facade and passageway are classicist. The house underwent a demanding reconstruction on 2014 – 2015.</a:t>
            </a:r>
          </a:p>
        </p:txBody>
      </p:sp>
      <p:pic>
        <p:nvPicPr>
          <p:cNvPr id="4098" name="Picture 2">
            <a:extLst>
              <a:ext uri="{FF2B5EF4-FFF2-40B4-BE49-F238E27FC236}">
                <a16:creationId xmlns:a16="http://schemas.microsoft.com/office/drawing/2014/main" id="{21188631-9777-44A7-A4BA-3412BC60759F}"/>
              </a:ext>
            </a:extLst>
          </p:cNvPr>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tretch>
            <a:fillRect/>
          </a:stretch>
        </p:blipFill>
        <p:spPr bwMode="auto">
          <a:xfrm>
            <a:off x="5452538" y="903730"/>
            <a:ext cx="5970760" cy="44723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47769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4" name="Rectangle 70">
            <a:extLst>
              <a:ext uri="{FF2B5EF4-FFF2-40B4-BE49-F238E27FC236}">
                <a16:creationId xmlns:a16="http://schemas.microsoft.com/office/drawing/2014/main" id="{FF9B822F-893E-44C8-963C-64F50ACECB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25" name="Rectangle 72">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8639" y="347471"/>
            <a:ext cx="11100816" cy="180136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Nadpis 1">
            <a:extLst>
              <a:ext uri="{FF2B5EF4-FFF2-40B4-BE49-F238E27FC236}">
                <a16:creationId xmlns:a16="http://schemas.microsoft.com/office/drawing/2014/main" id="{8389096D-BA6A-420F-AD37-D3BADE979179}"/>
              </a:ext>
            </a:extLst>
          </p:cNvPr>
          <p:cNvSpPr>
            <a:spLocks noGrp="1"/>
          </p:cNvSpPr>
          <p:nvPr>
            <p:ph type="title"/>
          </p:nvPr>
        </p:nvSpPr>
        <p:spPr>
          <a:xfrm>
            <a:off x="838200" y="585216"/>
            <a:ext cx="10515600" cy="1325563"/>
          </a:xfrm>
        </p:spPr>
        <p:txBody>
          <a:bodyPr vert="horz" lIns="91440" tIns="45720" rIns="91440" bIns="45720" rtlCol="0" anchor="ctr">
            <a:normAutofit/>
          </a:bodyPr>
          <a:lstStyle/>
          <a:p>
            <a:r>
              <a:rPr lang="en-US">
                <a:solidFill>
                  <a:schemeClr val="bg1"/>
                </a:solidFill>
              </a:rPr>
              <a:t>7. MODEL OF THE TOWN IN 1670</a:t>
            </a:r>
          </a:p>
        </p:txBody>
      </p:sp>
      <p:pic>
        <p:nvPicPr>
          <p:cNvPr id="5122" name="Picture 2" descr="kašna: Vodní prvek s modelem města">
            <a:extLst>
              <a:ext uri="{FF2B5EF4-FFF2-40B4-BE49-F238E27FC236}">
                <a16:creationId xmlns:a16="http://schemas.microsoft.com/office/drawing/2014/main" id="{3ED18F06-1799-40CF-A95A-E885C4ACD118}"/>
              </a:ext>
            </a:extLst>
          </p:cNvPr>
          <p:cNvPicPr>
            <a:picLocks noGrp="1" noChangeAspect="1" noChangeArrowheads="1"/>
          </p:cNvPicPr>
          <p:nvPr>
            <p:ph sz="half" idx="2"/>
          </p:nvPr>
        </p:nvPicPr>
        <p:blipFill rotWithShape="1">
          <a:blip r:embed="rId2">
            <a:extLst>
              <a:ext uri="{28A0092B-C50C-407E-A947-70E740481C1C}">
                <a14:useLocalDpi xmlns:a14="http://schemas.microsoft.com/office/drawing/2010/main" val="0"/>
              </a:ext>
            </a:extLst>
          </a:blip>
          <a:srcRect r="-1" b="11800"/>
          <a:stretch/>
        </p:blipFill>
        <p:spPr bwMode="auto">
          <a:xfrm>
            <a:off x="841248" y="2516777"/>
            <a:ext cx="6236208" cy="3660185"/>
          </a:xfrm>
          <a:prstGeom prst="rect">
            <a:avLst/>
          </a:prstGeom>
          <a:noFill/>
          <a:extLst>
            <a:ext uri="{909E8E84-426E-40DD-AFC4-6F175D3DCCD1}">
              <a14:hiddenFill xmlns:a14="http://schemas.microsoft.com/office/drawing/2010/main">
                <a:solidFill>
                  <a:srgbClr val="FFFFFF"/>
                </a:solidFill>
              </a14:hiddenFill>
            </a:ext>
          </a:extLst>
        </p:spPr>
      </p:pic>
      <p:sp>
        <p:nvSpPr>
          <p:cNvPr id="3" name="Zástupný obsah 2">
            <a:extLst>
              <a:ext uri="{FF2B5EF4-FFF2-40B4-BE49-F238E27FC236}">
                <a16:creationId xmlns:a16="http://schemas.microsoft.com/office/drawing/2014/main" id="{24EE4ABE-CA0D-4890-B673-94225817BBB8}"/>
              </a:ext>
            </a:extLst>
          </p:cNvPr>
          <p:cNvSpPr>
            <a:spLocks noGrp="1"/>
          </p:cNvSpPr>
          <p:nvPr>
            <p:ph sz="half" idx="1"/>
          </p:nvPr>
        </p:nvSpPr>
        <p:spPr>
          <a:xfrm>
            <a:off x="7546848" y="2516777"/>
            <a:ext cx="3803904" cy="3660185"/>
          </a:xfrm>
        </p:spPr>
        <p:txBody>
          <a:bodyPr vert="horz" lIns="91440" tIns="45720" rIns="91440" bIns="45720" rtlCol="0" anchor="ctr">
            <a:normAutofit/>
          </a:bodyPr>
          <a:lstStyle/>
          <a:p>
            <a:pPr marL="0"/>
            <a:r>
              <a:rPr lang="en-US" sz="2200"/>
              <a:t>A fountain with a bronze model of the town as it appeared in 1670 is found on Masaryk Square, at the beginning of Havlíčkova St.</a:t>
            </a:r>
          </a:p>
        </p:txBody>
      </p:sp>
    </p:spTree>
    <p:extLst>
      <p:ext uri="{BB962C8B-B14F-4D97-AF65-F5344CB8AC3E}">
        <p14:creationId xmlns:p14="http://schemas.microsoft.com/office/powerpoint/2010/main" val="30698396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FF9B822F-893E-44C8-963C-64F50ACECB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8639" y="347471"/>
            <a:ext cx="11100816" cy="180136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Nadpis 1">
            <a:extLst>
              <a:ext uri="{FF2B5EF4-FFF2-40B4-BE49-F238E27FC236}">
                <a16:creationId xmlns:a16="http://schemas.microsoft.com/office/drawing/2014/main" id="{6FA8FF91-B348-4A15-A075-84B5C588A7DD}"/>
              </a:ext>
            </a:extLst>
          </p:cNvPr>
          <p:cNvSpPr>
            <a:spLocks noGrp="1"/>
          </p:cNvSpPr>
          <p:nvPr>
            <p:ph type="title"/>
          </p:nvPr>
        </p:nvSpPr>
        <p:spPr>
          <a:xfrm>
            <a:off x="838200" y="585216"/>
            <a:ext cx="10515600" cy="1325563"/>
          </a:xfrm>
        </p:spPr>
        <p:txBody>
          <a:bodyPr vert="horz" lIns="91440" tIns="45720" rIns="91440" bIns="45720" rtlCol="0" anchor="ctr">
            <a:normAutofit/>
          </a:bodyPr>
          <a:lstStyle/>
          <a:p>
            <a:r>
              <a:rPr lang="en-US">
                <a:solidFill>
                  <a:schemeClr val="bg1"/>
                </a:solidFill>
              </a:rPr>
              <a:t>8. BASTION PARK</a:t>
            </a:r>
          </a:p>
        </p:txBody>
      </p:sp>
      <p:pic>
        <p:nvPicPr>
          <p:cNvPr id="6146" name="Picture 2" descr="Kašna v Bastionu - MIC Uherské Hradiště">
            <a:extLst>
              <a:ext uri="{FF2B5EF4-FFF2-40B4-BE49-F238E27FC236}">
                <a16:creationId xmlns:a16="http://schemas.microsoft.com/office/drawing/2014/main" id="{9BE137ED-1BA9-4FB5-A786-C2E8A70ADFB3}"/>
              </a:ext>
            </a:extLst>
          </p:cNvPr>
          <p:cNvPicPr>
            <a:picLocks noGrp="1" noChangeAspect="1" noChangeArrowheads="1"/>
          </p:cNvPicPr>
          <p:nvPr>
            <p:ph sz="half" idx="2"/>
          </p:nvPr>
        </p:nvPicPr>
        <p:blipFill rotWithShape="1">
          <a:blip r:embed="rId2">
            <a:extLst>
              <a:ext uri="{28A0092B-C50C-407E-A947-70E740481C1C}">
                <a14:useLocalDpi xmlns:a14="http://schemas.microsoft.com/office/drawing/2010/main" val="0"/>
              </a:ext>
            </a:extLst>
          </a:blip>
          <a:srcRect r="-1" b="11800"/>
          <a:stretch/>
        </p:blipFill>
        <p:spPr bwMode="auto">
          <a:xfrm>
            <a:off x="841248" y="2516777"/>
            <a:ext cx="6236208" cy="3660185"/>
          </a:xfrm>
          <a:prstGeom prst="rect">
            <a:avLst/>
          </a:prstGeom>
          <a:noFill/>
          <a:extLst>
            <a:ext uri="{909E8E84-426E-40DD-AFC4-6F175D3DCCD1}">
              <a14:hiddenFill xmlns:a14="http://schemas.microsoft.com/office/drawing/2010/main">
                <a:solidFill>
                  <a:srgbClr val="FFFFFF"/>
                </a:solidFill>
              </a14:hiddenFill>
            </a:ext>
          </a:extLst>
        </p:spPr>
      </p:pic>
      <p:sp>
        <p:nvSpPr>
          <p:cNvPr id="3" name="Zástupný obsah 2">
            <a:extLst>
              <a:ext uri="{FF2B5EF4-FFF2-40B4-BE49-F238E27FC236}">
                <a16:creationId xmlns:a16="http://schemas.microsoft.com/office/drawing/2014/main" id="{1270F965-FA1D-41E5-8CC4-0634200762DC}"/>
              </a:ext>
            </a:extLst>
          </p:cNvPr>
          <p:cNvSpPr>
            <a:spLocks noGrp="1"/>
          </p:cNvSpPr>
          <p:nvPr>
            <p:ph sz="half" idx="1"/>
          </p:nvPr>
        </p:nvSpPr>
        <p:spPr>
          <a:xfrm>
            <a:off x="7546848" y="2516777"/>
            <a:ext cx="3803904" cy="3660185"/>
          </a:xfrm>
        </p:spPr>
        <p:txBody>
          <a:bodyPr vert="horz" lIns="91440" tIns="45720" rIns="91440" bIns="45720" rtlCol="0" anchor="ctr">
            <a:normAutofit/>
          </a:bodyPr>
          <a:lstStyle/>
          <a:p>
            <a:pPr marL="0"/>
            <a:r>
              <a:rPr lang="en-US" sz="2200" dirty="0"/>
              <a:t>The park is located behind the former Burgher Assembly building in </a:t>
            </a:r>
            <a:r>
              <a:rPr lang="en-US" sz="2200" dirty="0" err="1"/>
              <a:t>Hradební</a:t>
            </a:r>
            <a:r>
              <a:rPr lang="en-US" sz="2200" dirty="0"/>
              <a:t> St. The St. Francis Bastion, one of the eleven projecting parts of the Baroque town fortifications, originally stood at the site. The park provides a pleasant place to sit in the town </a:t>
            </a:r>
            <a:r>
              <a:rPr lang="en-US" sz="2200" dirty="0" err="1"/>
              <a:t>centre</a:t>
            </a:r>
            <a:r>
              <a:rPr lang="en-US" sz="2200" dirty="0"/>
              <a:t>.</a:t>
            </a:r>
          </a:p>
        </p:txBody>
      </p:sp>
    </p:spTree>
    <p:extLst>
      <p:ext uri="{BB962C8B-B14F-4D97-AF65-F5344CB8AC3E}">
        <p14:creationId xmlns:p14="http://schemas.microsoft.com/office/powerpoint/2010/main" val="2067864203"/>
      </p:ext>
    </p:extLst>
  </p:cSld>
  <p:clrMapOvr>
    <a:masterClrMapping/>
  </p:clrMapOvr>
</p:sld>
</file>

<file path=ppt/theme/theme1.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322</TotalTime>
  <Words>1934</Words>
  <Application>Microsoft Office PowerPoint</Application>
  <PresentationFormat>Širokoúhlá obrazovka</PresentationFormat>
  <Paragraphs>65</Paragraphs>
  <Slides>31</Slides>
  <Notes>0</Notes>
  <HiddenSlides>0</HiddenSlides>
  <MMClips>0</MMClips>
  <ScaleCrop>false</ScaleCrop>
  <HeadingPairs>
    <vt:vector size="6" baseType="variant">
      <vt:variant>
        <vt:lpstr>Použitá písma</vt:lpstr>
      </vt:variant>
      <vt:variant>
        <vt:i4>3</vt:i4>
      </vt:variant>
      <vt:variant>
        <vt:lpstr>Motiv</vt:lpstr>
      </vt:variant>
      <vt:variant>
        <vt:i4>1</vt:i4>
      </vt:variant>
      <vt:variant>
        <vt:lpstr>Nadpisy snímků</vt:lpstr>
      </vt:variant>
      <vt:variant>
        <vt:i4>31</vt:i4>
      </vt:variant>
    </vt:vector>
  </HeadingPairs>
  <TitlesOfParts>
    <vt:vector size="35" baseType="lpstr">
      <vt:lpstr>Arial</vt:lpstr>
      <vt:lpstr>Calibri</vt:lpstr>
      <vt:lpstr>Calibri Light</vt:lpstr>
      <vt:lpstr>Motiv Office</vt:lpstr>
      <vt:lpstr>GEOCACHING</vt:lpstr>
      <vt:lpstr>1. TRAIN STATION</vt:lpstr>
      <vt:lpstr>2. AT THE GOLDEN CROWN PHARMACY</vt:lpstr>
      <vt:lpstr>3. BAROQUE FOUNTAIN</vt:lpstr>
      <vt:lpstr>4. CABBAGE MARKET AND FOUNTAIN</vt:lpstr>
      <vt:lpstr>5. HOTEL SLUNCE</vt:lpstr>
      <vt:lpstr>6. SWAN HOUSE</vt:lpstr>
      <vt:lpstr>7. MODEL OF THE TOWN IN 1670</vt:lpstr>
      <vt:lpstr>8. BASTION PARK</vt:lpstr>
      <vt:lpstr>9. NEW TOWN HALL</vt:lpstr>
      <vt:lpstr>10. HOUSE WITH SQUARE TOWER</vt:lpstr>
      <vt:lpstr>11. BRONZE RELIEFS</vt:lpstr>
      <vt:lpstr>12. KAFEC</vt:lpstr>
      <vt:lpstr>13. REDUTA</vt:lpstr>
      <vt:lpstr>14. THE CHURCH OF ST. FRANCIS OF XAVIER</vt:lpstr>
      <vt:lpstr>15. OLD TOWN HALL</vt:lpstr>
      <vt:lpstr>16. CHAPEL OF ST. SEBASTIAN</vt:lpstr>
      <vt:lpstr>17. PRISON AND PALACE OF JUSTICE</vt:lpstr>
      <vt:lpstr>18. BAROQUE FOUNTAIN AND MARIAN PLAGUE COLUMN </vt:lpstr>
      <vt:lpstr>19. FORMER SYNAGOGUE</vt:lpstr>
      <vt:lpstr>20. TOWN WALLS</vt:lpstr>
      <vt:lpstr>21. MORAVIAN SLOVAKIA HOUSE</vt:lpstr>
      <vt:lpstr>22. MUSEUM OF MORAVIAN SLOVAKIA</vt:lpstr>
      <vt:lpstr>23. MORAVIAN SLOVAKIA THEATRE </vt:lpstr>
      <vt:lpstr>24. SPORTS STADIUM</vt:lpstr>
      <vt:lpstr>25. AQUAPARK</vt:lpstr>
      <vt:lpstr>26. KUNOVSKÝ FOREST</vt:lpstr>
      <vt:lpstr>27. THE GALLERY OF THE MORAVIAN SLOVAKIA</vt:lpstr>
      <vt:lpstr>28. HOUSE NO. 61</vt:lpstr>
      <vt:lpstr>29. GRAMMAR SCHOOL</vt:lpstr>
      <vt:lpstr>30. HISTORIC CELLARS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GEOCACHING</dc:title>
  <dc:creator>Romana</dc:creator>
  <cp:lastModifiedBy>Romana</cp:lastModifiedBy>
  <cp:revision>23</cp:revision>
  <dcterms:created xsi:type="dcterms:W3CDTF">2022-03-30T18:45:07Z</dcterms:created>
  <dcterms:modified xsi:type="dcterms:W3CDTF">2022-03-31T20:18:48Z</dcterms:modified>
</cp:coreProperties>
</file>